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1"/>
  </p:notesMasterIdLst>
  <p:handoutMasterIdLst>
    <p:handoutMasterId r:id="rId22"/>
  </p:handoutMasterIdLst>
  <p:sldIdLst>
    <p:sldId id="256" r:id="rId2"/>
    <p:sldId id="375" r:id="rId3"/>
    <p:sldId id="377" r:id="rId4"/>
    <p:sldId id="376" r:id="rId5"/>
    <p:sldId id="369" r:id="rId6"/>
    <p:sldId id="378" r:id="rId7"/>
    <p:sldId id="380" r:id="rId8"/>
    <p:sldId id="390" r:id="rId9"/>
    <p:sldId id="391" r:id="rId10"/>
    <p:sldId id="389" r:id="rId11"/>
    <p:sldId id="388" r:id="rId12"/>
    <p:sldId id="387" r:id="rId13"/>
    <p:sldId id="386" r:id="rId14"/>
    <p:sldId id="398" r:id="rId15"/>
    <p:sldId id="394" r:id="rId16"/>
    <p:sldId id="393" r:id="rId17"/>
    <p:sldId id="395" r:id="rId18"/>
    <p:sldId id="396" r:id="rId19"/>
    <p:sldId id="397" r:id="rId20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26" userDrawn="1">
          <p15:clr>
            <a:srgbClr val="A4A3A4"/>
          </p15:clr>
        </p15:guide>
        <p15:guide id="2" pos="3953" userDrawn="1">
          <p15:clr>
            <a:srgbClr val="A4A3A4"/>
          </p15:clr>
        </p15:guide>
        <p15:guide id="3" orient="horz" pos="3770" userDrawn="1">
          <p15:clr>
            <a:srgbClr val="A4A3A4"/>
          </p15:clr>
        </p15:guide>
        <p15:guide id="4" orient="horz" pos="18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4D25"/>
    <a:srgbClr val="B3B3B3"/>
    <a:srgbClr val="047BF8"/>
    <a:srgbClr val="318A35"/>
    <a:srgbClr val="C6D5D5"/>
    <a:srgbClr val="8399A4"/>
    <a:srgbClr val="839BA5"/>
    <a:srgbClr val="C7D4D5"/>
    <a:srgbClr val="F2F4F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70" autoAdjust="0"/>
    <p:restoredTop sz="94575"/>
  </p:normalViewPr>
  <p:slideViewPr>
    <p:cSldViewPr snapToGrid="0">
      <p:cViewPr varScale="1">
        <p:scale>
          <a:sx n="66" d="100"/>
          <a:sy n="66" d="100"/>
        </p:scale>
        <p:origin x="708" y="48"/>
      </p:cViewPr>
      <p:guideLst>
        <p:guide orient="horz" pos="3226"/>
        <p:guide pos="3953"/>
        <p:guide orient="horz" pos="3770"/>
        <p:guide orient="horz" pos="18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9" d="100"/>
          <a:sy n="49" d="100"/>
        </p:scale>
        <p:origin x="292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0C880E-4BFB-4A67-8A92-540F199A5616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21A6B-5358-4398-ADA0-35CC1167B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2042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1E28FA-D295-4903-B47A-069CA4DE42CF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91F1C4-A54C-455A-8A46-9C014AC508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626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1F1C4-A54C-455A-8A46-9C014AC5085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336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E9C2EBA-F0B4-4F28-8EC2-9FFC9CD02A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69"/>
          <a:stretch/>
        </p:blipFill>
        <p:spPr>
          <a:xfrm>
            <a:off x="0" y="0"/>
            <a:ext cx="12192000" cy="3984126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9611786-E7C8-459B-982E-8C48E88ADC9E}"/>
              </a:ext>
            </a:extLst>
          </p:cNvPr>
          <p:cNvSpPr/>
          <p:nvPr userDrawn="1"/>
        </p:nvSpPr>
        <p:spPr>
          <a:xfrm>
            <a:off x="0" y="333376"/>
            <a:ext cx="11784013" cy="65246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7202B45-0355-4FC1-B405-72BAB1562239}"/>
              </a:ext>
            </a:extLst>
          </p:cNvPr>
          <p:cNvSpPr/>
          <p:nvPr userDrawn="1"/>
        </p:nvSpPr>
        <p:spPr>
          <a:xfrm>
            <a:off x="11784013" y="3984126"/>
            <a:ext cx="404544" cy="2873874"/>
          </a:xfrm>
          <a:prstGeom prst="rect">
            <a:avLst/>
          </a:prstGeom>
          <a:gradFill>
            <a:gsLst>
              <a:gs pos="0">
                <a:srgbClr val="C6D5D5"/>
              </a:gs>
              <a:gs pos="100000">
                <a:srgbClr val="8399A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4D5A52E4-A7A8-430E-B942-4585AE7549B5}"/>
              </a:ext>
            </a:extLst>
          </p:cNvPr>
          <p:cNvGrpSpPr/>
          <p:nvPr userDrawn="1"/>
        </p:nvGrpSpPr>
        <p:grpSpPr>
          <a:xfrm flipH="1">
            <a:off x="0" y="0"/>
            <a:ext cx="12192000" cy="6858000"/>
            <a:chOff x="0" y="0"/>
            <a:chExt cx="12192000" cy="6858000"/>
          </a:xfrm>
        </p:grpSpPr>
        <p:pic>
          <p:nvPicPr>
            <p:cNvPr id="10" name="Рисунок 3">
              <a:extLst>
                <a:ext uri="{FF2B5EF4-FFF2-40B4-BE49-F238E27FC236}">
                  <a16:creationId xmlns:a16="http://schemas.microsoft.com/office/drawing/2014/main" id="{B66F00C4-42DF-1E4A-8CB8-F874B6718B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Полилиния: фигура 1">
              <a:extLst>
                <a:ext uri="{FF2B5EF4-FFF2-40B4-BE49-F238E27FC236}">
                  <a16:creationId xmlns:a16="http://schemas.microsoft.com/office/drawing/2014/main" id="{FD38B806-7859-4124-A323-996CF39EDBFA}"/>
                </a:ext>
              </a:extLst>
            </p:cNvPr>
            <p:cNvSpPr/>
            <p:nvPr userDrawn="1"/>
          </p:nvSpPr>
          <p:spPr>
            <a:xfrm>
              <a:off x="438150" y="5934075"/>
              <a:ext cx="585788" cy="578644"/>
            </a:xfrm>
            <a:custGeom>
              <a:avLst/>
              <a:gdLst>
                <a:gd name="connsiteX0" fmla="*/ 0 w 585788"/>
                <a:gd name="connsiteY0" fmla="*/ 11906 h 578644"/>
                <a:gd name="connsiteX1" fmla="*/ 7144 w 585788"/>
                <a:gd name="connsiteY1" fmla="*/ 578644 h 578644"/>
                <a:gd name="connsiteX2" fmla="*/ 585788 w 585788"/>
                <a:gd name="connsiteY2" fmla="*/ 573881 h 578644"/>
                <a:gd name="connsiteX3" fmla="*/ 561975 w 585788"/>
                <a:gd name="connsiteY3" fmla="*/ 7144 h 578644"/>
                <a:gd name="connsiteX4" fmla="*/ 511969 w 585788"/>
                <a:gd name="connsiteY4" fmla="*/ 0 h 578644"/>
                <a:gd name="connsiteX5" fmla="*/ 350044 w 585788"/>
                <a:gd name="connsiteY5" fmla="*/ 54769 h 578644"/>
                <a:gd name="connsiteX6" fmla="*/ 307181 w 585788"/>
                <a:gd name="connsiteY6" fmla="*/ 126206 h 578644"/>
                <a:gd name="connsiteX7" fmla="*/ 295275 w 585788"/>
                <a:gd name="connsiteY7" fmla="*/ 147638 h 578644"/>
                <a:gd name="connsiteX8" fmla="*/ 123825 w 585788"/>
                <a:gd name="connsiteY8" fmla="*/ 23813 h 578644"/>
                <a:gd name="connsiteX9" fmla="*/ 0 w 585788"/>
                <a:gd name="connsiteY9" fmla="*/ 11906 h 578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5788" h="578644">
                  <a:moveTo>
                    <a:pt x="0" y="11906"/>
                  </a:moveTo>
                  <a:cubicBezTo>
                    <a:pt x="2381" y="200819"/>
                    <a:pt x="4763" y="389731"/>
                    <a:pt x="7144" y="578644"/>
                  </a:cubicBezTo>
                  <a:lnTo>
                    <a:pt x="585788" y="573881"/>
                  </a:lnTo>
                  <a:lnTo>
                    <a:pt x="561975" y="7144"/>
                  </a:lnTo>
                  <a:lnTo>
                    <a:pt x="511969" y="0"/>
                  </a:lnTo>
                  <a:lnTo>
                    <a:pt x="350044" y="54769"/>
                  </a:lnTo>
                  <a:lnTo>
                    <a:pt x="307181" y="126206"/>
                  </a:lnTo>
                  <a:lnTo>
                    <a:pt x="295275" y="147638"/>
                  </a:lnTo>
                  <a:lnTo>
                    <a:pt x="123825" y="23813"/>
                  </a:lnTo>
                  <a:lnTo>
                    <a:pt x="0" y="11906"/>
                  </a:lnTo>
                  <a:close/>
                </a:path>
              </a:pathLst>
            </a:custGeom>
            <a:solidFill>
              <a:srgbClr val="E54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2844314-0BC0-A249-8664-51CDBE59BCCB}"/>
              </a:ext>
            </a:extLst>
          </p:cNvPr>
          <p:cNvSpPr txBox="1"/>
          <p:nvPr userDrawn="1"/>
        </p:nvSpPr>
        <p:spPr>
          <a:xfrm>
            <a:off x="11132642" y="6055300"/>
            <a:ext cx="681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025A340B-9DFD-6140-A6FF-1A9D18A56288}" type="slidenum">
              <a:rPr lang="ru-RU" sz="1800" b="1" smtClean="0">
                <a:solidFill>
                  <a:schemeClr val="tx1"/>
                </a:solidFill>
                <a:latin typeface="Century Gothic" panose="020B0502020202020204" pitchFamily="34" charset="0"/>
              </a:rPr>
              <a:t>‹#›</a:t>
            </a:fld>
            <a:endParaRPr lang="ru-RU" sz="11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349144" y="6484782"/>
            <a:ext cx="36952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СОБСТВЕННАЯ РАЗРАБОТКА НИИОЗММ</a:t>
            </a:r>
          </a:p>
        </p:txBody>
      </p:sp>
      <p:pic>
        <p:nvPicPr>
          <p:cNvPr id="16" name="Рисунок 3">
            <a:extLst>
              <a:ext uri="{FF2B5EF4-FFF2-40B4-BE49-F238E27FC236}">
                <a16:creationId xmlns:a16="http://schemas.microsoft.com/office/drawing/2014/main" id="{44E81EED-AAFA-4580-A104-25015BFEBE2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902" y="398643"/>
            <a:ext cx="1630034" cy="81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6070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423" userDrawn="1">
          <p15:clr>
            <a:srgbClr val="FBAE40"/>
          </p15:clr>
        </p15:guide>
        <p15:guide id="2" pos="257" userDrawn="1">
          <p15:clr>
            <a:srgbClr val="FBAE40"/>
          </p15:clr>
        </p15:guide>
        <p15:guide id="3" orient="horz" pos="3702" userDrawn="1">
          <p15:clr>
            <a:srgbClr val="FBAE40"/>
          </p15:clr>
        </p15:guide>
        <p15:guide id="4" orient="horz" pos="21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2779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63496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37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3DDFA53-9167-47BD-8840-FB9C7E3BD6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69"/>
          <a:stretch/>
        </p:blipFill>
        <p:spPr>
          <a:xfrm>
            <a:off x="0" y="0"/>
            <a:ext cx="12192000" cy="3984126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ADCEB03-01DE-4341-B36E-17E9581B5C13}"/>
              </a:ext>
            </a:extLst>
          </p:cNvPr>
          <p:cNvSpPr/>
          <p:nvPr/>
        </p:nvSpPr>
        <p:spPr>
          <a:xfrm>
            <a:off x="0" y="3200400"/>
            <a:ext cx="12192000" cy="36575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DFA18A89-385F-4594-8C4E-46E7ECC5CDAF}"/>
              </a:ext>
            </a:extLst>
          </p:cNvPr>
          <p:cNvSpPr txBox="1">
            <a:spLocks/>
          </p:cNvSpPr>
          <p:nvPr/>
        </p:nvSpPr>
        <p:spPr>
          <a:xfrm>
            <a:off x="0" y="5711312"/>
            <a:ext cx="12192000" cy="8165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31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А.И. </a:t>
            </a:r>
            <a:r>
              <a:rPr kumimoji="0" lang="ru-RU" sz="16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Коновалова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31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Главный специалист Центра медицинской статистики</a:t>
            </a:r>
            <a:endParaRPr kumimoji="0" lang="en-US" sz="14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B7FEF290-FDA3-435D-80F8-A44F33F89B62}"/>
              </a:ext>
            </a:extLst>
          </p:cNvPr>
          <p:cNvSpPr txBox="1">
            <a:spLocks/>
          </p:cNvSpPr>
          <p:nvPr/>
        </p:nvSpPr>
        <p:spPr>
          <a:xfrm>
            <a:off x="796089" y="1845655"/>
            <a:ext cx="10744200" cy="21384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dirty="0">
              <a:solidFill>
                <a:schemeClr val="accent6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36F2E9-22D0-D94B-A08C-4559B3F123D1}"/>
              </a:ext>
            </a:extLst>
          </p:cNvPr>
          <p:cNvSpPr txBox="1"/>
          <p:nvPr/>
        </p:nvSpPr>
        <p:spPr>
          <a:xfrm>
            <a:off x="0" y="4531237"/>
            <a:ext cx="12192000" cy="11800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«О ПРОГРАММНОМ ОБЕСПЕЧЕНИИ ПО СБОРУ И ОБРАБОТКЕ </a:t>
            </a:r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МЕДИЦИНСКИХ СТАТИСТИЧЕСКИХ ДАННЫХ НИИОЗММ»</a:t>
            </a:r>
          </a:p>
        </p:txBody>
      </p:sp>
      <p:pic>
        <p:nvPicPr>
          <p:cNvPr id="9" name="Рисунок 3">
            <a:extLst>
              <a:ext uri="{FF2B5EF4-FFF2-40B4-BE49-F238E27FC236}">
                <a16:creationId xmlns:a16="http://schemas.microsoft.com/office/drawing/2014/main" id="{E2504604-306A-4445-B2E6-A7C64CD49B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660" y="3432136"/>
            <a:ext cx="2015456" cy="1007728"/>
          </a:xfrm>
          <a:prstGeom prst="rect">
            <a:avLst/>
          </a:prstGeom>
        </p:spPr>
      </p:pic>
      <p:pic>
        <p:nvPicPr>
          <p:cNvPr id="10" name="Рисунок 6">
            <a:extLst>
              <a:ext uri="{FF2B5EF4-FFF2-40B4-BE49-F238E27FC236}">
                <a16:creationId xmlns:a16="http://schemas.microsoft.com/office/drawing/2014/main" id="{1072D1C2-1B08-4DB7-B255-37B120F44A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06" y="268323"/>
            <a:ext cx="1484120" cy="66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71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D8CDE0A-A0F6-4798-9053-B99C6D343E7B}"/>
              </a:ext>
            </a:extLst>
          </p:cNvPr>
          <p:cNvSpPr/>
          <p:nvPr/>
        </p:nvSpPr>
        <p:spPr>
          <a:xfrm>
            <a:off x="407988" y="1273096"/>
            <a:ext cx="10564812" cy="4603829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62361" y="1497339"/>
            <a:ext cx="6957391" cy="1428750"/>
          </a:xfrm>
          <a:prstGeom prst="roundRect">
            <a:avLst/>
          </a:prstGeom>
          <a:effectLst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A77BC7E-087F-4362-B67F-EACED7C500CA}"/>
              </a:ext>
            </a:extLst>
          </p:cNvPr>
          <p:cNvSpPr txBox="1"/>
          <p:nvPr/>
        </p:nvSpPr>
        <p:spPr>
          <a:xfrm>
            <a:off x="306308" y="544542"/>
            <a:ext cx="99841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ЗАПОЛНЕНИЕ ФОРМ</a:t>
            </a:r>
          </a:p>
          <a:p>
            <a:endParaRPr lang="ru-RU" sz="2800" b="1" dirty="0">
              <a:solidFill>
                <a:schemeClr val="bg1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DDA11E5-0E4E-4F98-9B61-F134ED8820E2}"/>
              </a:ext>
            </a:extLst>
          </p:cNvPr>
          <p:cNvSpPr/>
          <p:nvPr/>
        </p:nvSpPr>
        <p:spPr>
          <a:xfrm>
            <a:off x="1219201" y="1497339"/>
            <a:ext cx="26431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ru-RU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Пересчитать</a:t>
            </a:r>
            <a:br>
              <a:rPr lang="ru-RU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Автосуммы 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800"/>
              </a:spcAft>
            </a:pPr>
            <a:r>
              <a:rPr lang="ru-RU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Сохранить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ru-RU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Проверить 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6E44D05A-2053-406A-99C3-C03C7DD3271D}"/>
              </a:ext>
            </a:extLst>
          </p:cNvPr>
          <p:cNvSpPr/>
          <p:nvPr/>
        </p:nvSpPr>
        <p:spPr>
          <a:xfrm>
            <a:off x="615192" y="1644548"/>
            <a:ext cx="445836" cy="445836"/>
          </a:xfrm>
          <a:prstGeom prst="ellipse">
            <a:avLst/>
          </a:prstGeom>
          <a:noFill/>
          <a:ln w="50800">
            <a:solidFill>
              <a:srgbClr val="E54D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E54D25"/>
                </a:solidFill>
                <a:latin typeface="Century Gothic" panose="020B0502020202020204" pitchFamily="34" charset="0"/>
              </a:rPr>
              <a:t>1</a:t>
            </a:r>
            <a:endParaRPr lang="ru-RU" sz="2400" b="1" dirty="0">
              <a:solidFill>
                <a:srgbClr val="E54D25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2DA9561E-3934-4340-B94B-3C150A9EEFD2}"/>
              </a:ext>
            </a:extLst>
          </p:cNvPr>
          <p:cNvSpPr/>
          <p:nvPr/>
        </p:nvSpPr>
        <p:spPr>
          <a:xfrm>
            <a:off x="615192" y="2443414"/>
            <a:ext cx="445836" cy="445836"/>
          </a:xfrm>
          <a:prstGeom prst="ellipse">
            <a:avLst/>
          </a:prstGeom>
          <a:noFill/>
          <a:ln w="50800">
            <a:solidFill>
              <a:srgbClr val="E54D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E54D25"/>
                </a:solidFill>
                <a:latin typeface="Century Gothic" panose="020B0502020202020204" pitchFamily="34" charset="0"/>
              </a:rPr>
              <a:t>2</a:t>
            </a:r>
            <a:endParaRPr lang="ru-RU" sz="2400" b="1" dirty="0">
              <a:solidFill>
                <a:srgbClr val="E54D25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37C6DD44-B367-49F2-BC76-FB55C0F8B684}"/>
              </a:ext>
            </a:extLst>
          </p:cNvPr>
          <p:cNvSpPr/>
          <p:nvPr/>
        </p:nvSpPr>
        <p:spPr>
          <a:xfrm>
            <a:off x="615192" y="3067603"/>
            <a:ext cx="445836" cy="445836"/>
          </a:xfrm>
          <a:prstGeom prst="ellipse">
            <a:avLst/>
          </a:prstGeom>
          <a:noFill/>
          <a:ln w="50800">
            <a:solidFill>
              <a:srgbClr val="E54D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E54D25"/>
                </a:solidFill>
                <a:latin typeface="Century Gothic" panose="020B0502020202020204" pitchFamily="34" charset="0"/>
              </a:rPr>
              <a:t>3</a:t>
            </a:r>
            <a:endParaRPr lang="ru-RU" sz="2400" b="1" dirty="0">
              <a:solidFill>
                <a:srgbClr val="E54D25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Скругленный прямоугольник 5">
            <a:extLst>
              <a:ext uri="{FF2B5EF4-FFF2-40B4-BE49-F238E27FC236}">
                <a16:creationId xmlns:a16="http://schemas.microsoft.com/office/drawing/2014/main" id="{A3322BEB-12A1-4195-ADE4-8C16F429CBFC}"/>
              </a:ext>
            </a:extLst>
          </p:cNvPr>
          <p:cNvSpPr/>
          <p:nvPr/>
        </p:nvSpPr>
        <p:spPr>
          <a:xfrm>
            <a:off x="3838858" y="1497338"/>
            <a:ext cx="2064504" cy="745361"/>
          </a:xfrm>
          <a:prstGeom prst="roundRect">
            <a:avLst/>
          </a:prstGeom>
          <a:noFill/>
          <a:ln w="57150">
            <a:solidFill>
              <a:srgbClr val="E54D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1544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276F520-CC74-4E4E-AB2E-8F397C16F4CD}"/>
              </a:ext>
            </a:extLst>
          </p:cNvPr>
          <p:cNvSpPr/>
          <p:nvPr/>
        </p:nvSpPr>
        <p:spPr>
          <a:xfrm>
            <a:off x="407988" y="1273096"/>
            <a:ext cx="10564812" cy="4603829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33020" y="1497339"/>
            <a:ext cx="6957391" cy="1428750"/>
          </a:xfrm>
          <a:prstGeom prst="roundRect">
            <a:avLst/>
          </a:prstGeom>
          <a:effectLst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9E43116-B688-4635-BED7-989450F41E4B}"/>
              </a:ext>
            </a:extLst>
          </p:cNvPr>
          <p:cNvSpPr txBox="1"/>
          <p:nvPr/>
        </p:nvSpPr>
        <p:spPr>
          <a:xfrm>
            <a:off x="306308" y="544542"/>
            <a:ext cx="99841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ЗАПОЛНЕНИЕ ФОРМ</a:t>
            </a:r>
          </a:p>
          <a:p>
            <a:endParaRPr lang="ru-RU" sz="2800" b="1" dirty="0">
              <a:solidFill>
                <a:schemeClr val="bg1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0C24848-2D80-42E7-B893-9291CD541E5B}"/>
              </a:ext>
            </a:extLst>
          </p:cNvPr>
          <p:cNvSpPr/>
          <p:nvPr/>
        </p:nvSpPr>
        <p:spPr>
          <a:xfrm>
            <a:off x="1219201" y="1497339"/>
            <a:ext cx="264316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ru-RU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Пересчитать</a:t>
            </a:r>
            <a:br>
              <a:rPr lang="ru-RU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Автосуммы 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800"/>
              </a:spcAft>
            </a:pPr>
            <a:r>
              <a:rPr lang="ru-RU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Сохранить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800"/>
              </a:spcAft>
            </a:pPr>
            <a:r>
              <a:rPr lang="ru-RU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Проверить 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ru-RU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Ошибки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3CDC983B-EED2-4145-BE00-F52F26BAE1E0}"/>
              </a:ext>
            </a:extLst>
          </p:cNvPr>
          <p:cNvSpPr/>
          <p:nvPr/>
        </p:nvSpPr>
        <p:spPr>
          <a:xfrm>
            <a:off x="615192" y="1644548"/>
            <a:ext cx="445836" cy="445836"/>
          </a:xfrm>
          <a:prstGeom prst="ellipse">
            <a:avLst/>
          </a:prstGeom>
          <a:noFill/>
          <a:ln w="50800">
            <a:solidFill>
              <a:srgbClr val="E54D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E54D25"/>
                </a:solidFill>
                <a:latin typeface="Century Gothic" panose="020B0502020202020204" pitchFamily="34" charset="0"/>
              </a:rPr>
              <a:t>1</a:t>
            </a:r>
            <a:endParaRPr lang="ru-RU" sz="2400" b="1" dirty="0">
              <a:solidFill>
                <a:srgbClr val="E54D25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D7582F8A-376D-412F-870F-A3712460304B}"/>
              </a:ext>
            </a:extLst>
          </p:cNvPr>
          <p:cNvSpPr/>
          <p:nvPr/>
        </p:nvSpPr>
        <p:spPr>
          <a:xfrm>
            <a:off x="615192" y="2443414"/>
            <a:ext cx="445836" cy="445836"/>
          </a:xfrm>
          <a:prstGeom prst="ellipse">
            <a:avLst/>
          </a:prstGeom>
          <a:noFill/>
          <a:ln w="50800">
            <a:solidFill>
              <a:srgbClr val="E54D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E54D25"/>
                </a:solidFill>
                <a:latin typeface="Century Gothic" panose="020B0502020202020204" pitchFamily="34" charset="0"/>
              </a:rPr>
              <a:t>2</a:t>
            </a:r>
            <a:endParaRPr lang="ru-RU" sz="2400" b="1" dirty="0">
              <a:solidFill>
                <a:srgbClr val="E54D25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E5C30CBC-C693-46D8-B26B-144B16F4B1B2}"/>
              </a:ext>
            </a:extLst>
          </p:cNvPr>
          <p:cNvSpPr/>
          <p:nvPr/>
        </p:nvSpPr>
        <p:spPr>
          <a:xfrm>
            <a:off x="615192" y="3067603"/>
            <a:ext cx="445836" cy="445836"/>
          </a:xfrm>
          <a:prstGeom prst="ellipse">
            <a:avLst/>
          </a:prstGeom>
          <a:noFill/>
          <a:ln w="50800">
            <a:solidFill>
              <a:srgbClr val="E54D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E54D25"/>
                </a:solidFill>
                <a:latin typeface="Century Gothic" panose="020B0502020202020204" pitchFamily="34" charset="0"/>
              </a:rPr>
              <a:t>3</a:t>
            </a:r>
            <a:endParaRPr lang="ru-RU" sz="2400" b="1" dirty="0">
              <a:solidFill>
                <a:srgbClr val="E54D25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AB225353-3978-42F0-AD14-05983C53B25B}"/>
              </a:ext>
            </a:extLst>
          </p:cNvPr>
          <p:cNvSpPr/>
          <p:nvPr/>
        </p:nvSpPr>
        <p:spPr>
          <a:xfrm>
            <a:off x="615192" y="3646898"/>
            <a:ext cx="445836" cy="445836"/>
          </a:xfrm>
          <a:prstGeom prst="ellipse">
            <a:avLst/>
          </a:prstGeom>
          <a:noFill/>
          <a:ln w="50800">
            <a:solidFill>
              <a:srgbClr val="E54D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E54D25"/>
                </a:solidFill>
                <a:latin typeface="Century Gothic" panose="020B0502020202020204" pitchFamily="34" charset="0"/>
              </a:rPr>
              <a:t>4</a:t>
            </a:r>
            <a:endParaRPr lang="ru-RU" sz="2400" b="1" dirty="0">
              <a:solidFill>
                <a:srgbClr val="E54D25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Скругленный прямоугольник 5">
            <a:extLst>
              <a:ext uri="{FF2B5EF4-FFF2-40B4-BE49-F238E27FC236}">
                <a16:creationId xmlns:a16="http://schemas.microsoft.com/office/drawing/2014/main" id="{101DCFC0-45E5-4C06-89A5-C7D21D78A0A3}"/>
              </a:ext>
            </a:extLst>
          </p:cNvPr>
          <p:cNvSpPr/>
          <p:nvPr/>
        </p:nvSpPr>
        <p:spPr>
          <a:xfrm>
            <a:off x="5566659" y="1497338"/>
            <a:ext cx="1811986" cy="745361"/>
          </a:xfrm>
          <a:prstGeom prst="roundRect">
            <a:avLst/>
          </a:prstGeom>
          <a:noFill/>
          <a:ln w="57150">
            <a:solidFill>
              <a:srgbClr val="E54D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088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7F4418C-EA62-46AC-BCF8-62C7B6909E82}"/>
              </a:ext>
            </a:extLst>
          </p:cNvPr>
          <p:cNvSpPr/>
          <p:nvPr/>
        </p:nvSpPr>
        <p:spPr>
          <a:xfrm>
            <a:off x="407988" y="1273096"/>
            <a:ext cx="10564812" cy="4603829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62361" y="1497339"/>
            <a:ext cx="6957391" cy="1428750"/>
          </a:xfrm>
          <a:prstGeom prst="roundRect">
            <a:avLst>
              <a:gd name="adj" fmla="val 0"/>
            </a:avLst>
          </a:prstGeom>
          <a:effectLst/>
        </p:spPr>
      </p:pic>
      <p:sp>
        <p:nvSpPr>
          <p:cNvPr id="6" name="Скругленный прямоугольник 5"/>
          <p:cNvSpPr/>
          <p:nvPr/>
        </p:nvSpPr>
        <p:spPr>
          <a:xfrm>
            <a:off x="7765143" y="1351040"/>
            <a:ext cx="3156289" cy="1716563"/>
          </a:xfrm>
          <a:prstGeom prst="roundRect">
            <a:avLst/>
          </a:prstGeom>
          <a:noFill/>
          <a:ln w="57150">
            <a:solidFill>
              <a:srgbClr val="E54D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8759114" y="1222792"/>
            <a:ext cx="1581176" cy="1360981"/>
            <a:chOff x="8759114" y="1056542"/>
            <a:chExt cx="1581176" cy="1360981"/>
          </a:xfrm>
        </p:grpSpPr>
        <p:sp>
          <p:nvSpPr>
            <p:cNvPr id="2" name="Скругленный прямоугольник 1"/>
            <p:cNvSpPr/>
            <p:nvPr/>
          </p:nvSpPr>
          <p:spPr>
            <a:xfrm rot="18904626">
              <a:off x="8759114" y="1437189"/>
              <a:ext cx="1581176" cy="48879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Shape 1143"/>
            <p:cNvSpPr/>
            <p:nvPr/>
          </p:nvSpPr>
          <p:spPr>
            <a:xfrm>
              <a:off x="8823462" y="1056542"/>
              <a:ext cx="1360981" cy="136098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8164" y="0"/>
                  </a:moveTo>
                  <a:cubicBezTo>
                    <a:pt x="92173" y="0"/>
                    <a:pt x="86763" y="2415"/>
                    <a:pt x="82608" y="6280"/>
                  </a:cubicBezTo>
                  <a:lnTo>
                    <a:pt x="8985" y="79903"/>
                  </a:lnTo>
                  <a:lnTo>
                    <a:pt x="0" y="120000"/>
                  </a:lnTo>
                  <a:lnTo>
                    <a:pt x="40096" y="110917"/>
                  </a:lnTo>
                  <a:lnTo>
                    <a:pt x="113719" y="37294"/>
                  </a:lnTo>
                  <a:cubicBezTo>
                    <a:pt x="117584" y="33526"/>
                    <a:pt x="120000" y="28019"/>
                    <a:pt x="120000" y="21835"/>
                  </a:cubicBezTo>
                  <a:cubicBezTo>
                    <a:pt x="120000" y="9758"/>
                    <a:pt x="110144" y="0"/>
                    <a:pt x="98164" y="0"/>
                  </a:cubicBezTo>
                  <a:close/>
                  <a:moveTo>
                    <a:pt x="35458" y="105797"/>
                  </a:moveTo>
                  <a:lnTo>
                    <a:pt x="16425" y="110144"/>
                  </a:lnTo>
                  <a:lnTo>
                    <a:pt x="16425" y="103574"/>
                  </a:lnTo>
                  <a:lnTo>
                    <a:pt x="9855" y="103574"/>
                  </a:lnTo>
                  <a:lnTo>
                    <a:pt x="14202" y="84541"/>
                  </a:lnTo>
                  <a:lnTo>
                    <a:pt x="35458" y="84541"/>
                  </a:lnTo>
                  <a:lnTo>
                    <a:pt x="35458" y="105797"/>
                  </a:lnTo>
                  <a:close/>
                  <a:moveTo>
                    <a:pt x="40966" y="102222"/>
                  </a:moveTo>
                  <a:lnTo>
                    <a:pt x="40966" y="81739"/>
                  </a:lnTo>
                  <a:cubicBezTo>
                    <a:pt x="40966" y="80193"/>
                    <a:pt x="39806" y="79033"/>
                    <a:pt x="38164" y="79033"/>
                  </a:cubicBezTo>
                  <a:lnTo>
                    <a:pt x="17777" y="79033"/>
                  </a:lnTo>
                  <a:lnTo>
                    <a:pt x="76328" y="20386"/>
                  </a:lnTo>
                  <a:lnTo>
                    <a:pt x="99516" y="43574"/>
                  </a:lnTo>
                  <a:lnTo>
                    <a:pt x="40966" y="102222"/>
                  </a:lnTo>
                  <a:close/>
                  <a:moveTo>
                    <a:pt x="109661" y="33236"/>
                  </a:moveTo>
                  <a:lnTo>
                    <a:pt x="103381" y="39516"/>
                  </a:lnTo>
                  <a:lnTo>
                    <a:pt x="80193" y="16328"/>
                  </a:lnTo>
                  <a:lnTo>
                    <a:pt x="86473" y="10048"/>
                  </a:lnTo>
                  <a:cubicBezTo>
                    <a:pt x="86473" y="10048"/>
                    <a:pt x="90821" y="5120"/>
                    <a:pt x="97874" y="5120"/>
                  </a:cubicBezTo>
                  <a:cubicBezTo>
                    <a:pt x="106956" y="5120"/>
                    <a:pt x="114299" y="12560"/>
                    <a:pt x="114299" y="21545"/>
                  </a:cubicBezTo>
                  <a:cubicBezTo>
                    <a:pt x="114589" y="26473"/>
                    <a:pt x="112657" y="30531"/>
                    <a:pt x="109661" y="33236"/>
                  </a:cubicBezTo>
                  <a:close/>
                </a:path>
              </a:pathLst>
            </a:custGeom>
            <a:solidFill>
              <a:srgbClr val="E54D25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B432BE1-0ED6-4A73-AA8A-29AFA20D7A13}"/>
              </a:ext>
            </a:extLst>
          </p:cNvPr>
          <p:cNvSpPr txBox="1"/>
          <p:nvPr/>
        </p:nvSpPr>
        <p:spPr>
          <a:xfrm>
            <a:off x="306308" y="544542"/>
            <a:ext cx="99841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ЗАПОЛНЕНИЕ ФОРМ</a:t>
            </a:r>
          </a:p>
          <a:p>
            <a:endParaRPr lang="ru-RU" sz="2800" b="1" dirty="0">
              <a:solidFill>
                <a:schemeClr val="bg1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AF99AA4-FF21-4FDD-9D4B-74CA3ADDC35A}"/>
              </a:ext>
            </a:extLst>
          </p:cNvPr>
          <p:cNvSpPr/>
          <p:nvPr/>
        </p:nvSpPr>
        <p:spPr>
          <a:xfrm>
            <a:off x="1219201" y="1497339"/>
            <a:ext cx="264316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ru-RU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Пересчитать</a:t>
            </a:r>
            <a:br>
              <a:rPr lang="ru-RU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Автосуммы 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800"/>
              </a:spcAft>
            </a:pPr>
            <a:r>
              <a:rPr lang="ru-RU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Сохранить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800"/>
              </a:spcAft>
            </a:pPr>
            <a:r>
              <a:rPr lang="ru-RU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Проверить 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800"/>
              </a:spcAft>
            </a:pPr>
            <a:r>
              <a:rPr lang="ru-RU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Ошибки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ru-RU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Редактирование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476F2E1C-EAC3-4E20-A742-A380416DB427}"/>
              </a:ext>
            </a:extLst>
          </p:cNvPr>
          <p:cNvSpPr/>
          <p:nvPr/>
        </p:nvSpPr>
        <p:spPr>
          <a:xfrm>
            <a:off x="615192" y="1644548"/>
            <a:ext cx="445836" cy="445836"/>
          </a:xfrm>
          <a:prstGeom prst="ellipse">
            <a:avLst/>
          </a:prstGeom>
          <a:noFill/>
          <a:ln w="50800">
            <a:solidFill>
              <a:srgbClr val="E54D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E54D25"/>
                </a:solidFill>
                <a:latin typeface="Century Gothic" panose="020B0502020202020204" pitchFamily="34" charset="0"/>
              </a:rPr>
              <a:t>1</a:t>
            </a:r>
            <a:endParaRPr lang="ru-RU" sz="2400" b="1" dirty="0">
              <a:solidFill>
                <a:srgbClr val="E54D25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166331AC-016F-4326-89E4-6FE832E50052}"/>
              </a:ext>
            </a:extLst>
          </p:cNvPr>
          <p:cNvSpPr/>
          <p:nvPr/>
        </p:nvSpPr>
        <p:spPr>
          <a:xfrm>
            <a:off x="615192" y="2443414"/>
            <a:ext cx="445836" cy="445836"/>
          </a:xfrm>
          <a:prstGeom prst="ellipse">
            <a:avLst/>
          </a:prstGeom>
          <a:noFill/>
          <a:ln w="50800">
            <a:solidFill>
              <a:srgbClr val="E54D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E54D25"/>
                </a:solidFill>
                <a:latin typeface="Century Gothic" panose="020B0502020202020204" pitchFamily="34" charset="0"/>
              </a:rPr>
              <a:t>2</a:t>
            </a:r>
            <a:endParaRPr lang="ru-RU" sz="2400" b="1" dirty="0">
              <a:solidFill>
                <a:srgbClr val="E54D25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A5ACE86E-054C-46D3-AA77-F44135E4FD05}"/>
              </a:ext>
            </a:extLst>
          </p:cNvPr>
          <p:cNvSpPr/>
          <p:nvPr/>
        </p:nvSpPr>
        <p:spPr>
          <a:xfrm>
            <a:off x="615192" y="3067603"/>
            <a:ext cx="445836" cy="445836"/>
          </a:xfrm>
          <a:prstGeom prst="ellipse">
            <a:avLst/>
          </a:prstGeom>
          <a:noFill/>
          <a:ln w="50800">
            <a:solidFill>
              <a:srgbClr val="E54D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E54D25"/>
                </a:solidFill>
                <a:latin typeface="Century Gothic" panose="020B0502020202020204" pitchFamily="34" charset="0"/>
              </a:rPr>
              <a:t>3</a:t>
            </a:r>
            <a:endParaRPr lang="ru-RU" sz="2400" b="1" dirty="0">
              <a:solidFill>
                <a:srgbClr val="E54D25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BD32B97C-B6F4-4C76-91F9-12056B1F328D}"/>
              </a:ext>
            </a:extLst>
          </p:cNvPr>
          <p:cNvSpPr/>
          <p:nvPr/>
        </p:nvSpPr>
        <p:spPr>
          <a:xfrm>
            <a:off x="615192" y="3646898"/>
            <a:ext cx="445836" cy="445836"/>
          </a:xfrm>
          <a:prstGeom prst="ellipse">
            <a:avLst/>
          </a:prstGeom>
          <a:noFill/>
          <a:ln w="50800">
            <a:solidFill>
              <a:srgbClr val="E54D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E54D25"/>
                </a:solidFill>
                <a:latin typeface="Century Gothic" panose="020B0502020202020204" pitchFamily="34" charset="0"/>
              </a:rPr>
              <a:t>4</a:t>
            </a:r>
            <a:endParaRPr lang="ru-RU" sz="2400" b="1" dirty="0">
              <a:solidFill>
                <a:srgbClr val="E54D25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F84576B2-75C9-4BE3-86A5-02F313500DEF}"/>
              </a:ext>
            </a:extLst>
          </p:cNvPr>
          <p:cNvSpPr/>
          <p:nvPr/>
        </p:nvSpPr>
        <p:spPr>
          <a:xfrm>
            <a:off x="615192" y="4240456"/>
            <a:ext cx="445836" cy="445836"/>
          </a:xfrm>
          <a:prstGeom prst="ellipse">
            <a:avLst/>
          </a:prstGeom>
          <a:noFill/>
          <a:ln w="50800">
            <a:solidFill>
              <a:srgbClr val="E54D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E54D25"/>
                </a:solidFill>
                <a:latin typeface="Century Gothic" panose="020B0502020202020204" pitchFamily="34" charset="0"/>
              </a:rPr>
              <a:t>5</a:t>
            </a:r>
            <a:endParaRPr lang="ru-RU" sz="2400" b="1" dirty="0">
              <a:solidFill>
                <a:srgbClr val="E54D25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2417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9498DE8-9BA5-48FE-932B-E75C67D12B10}"/>
              </a:ext>
            </a:extLst>
          </p:cNvPr>
          <p:cNvSpPr/>
          <p:nvPr/>
        </p:nvSpPr>
        <p:spPr>
          <a:xfrm>
            <a:off x="407988" y="1273096"/>
            <a:ext cx="10564812" cy="4603829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D5403E-25FA-4186-8E59-A0D6CEF1E817}"/>
              </a:ext>
            </a:extLst>
          </p:cNvPr>
          <p:cNvSpPr txBox="1"/>
          <p:nvPr/>
        </p:nvSpPr>
        <p:spPr>
          <a:xfrm>
            <a:off x="306308" y="544542"/>
            <a:ext cx="99841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ЗАПОЛНЕНИЕ ФОРМ</a:t>
            </a:r>
          </a:p>
          <a:p>
            <a:endParaRPr lang="ru-RU" sz="2800" b="1" dirty="0">
              <a:solidFill>
                <a:schemeClr val="bg1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0253BCA-21F6-43C0-9745-E73590C893FF}"/>
              </a:ext>
            </a:extLst>
          </p:cNvPr>
          <p:cNvSpPr/>
          <p:nvPr/>
        </p:nvSpPr>
        <p:spPr>
          <a:xfrm>
            <a:off x="1219201" y="1497339"/>
            <a:ext cx="2643160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ru-RU" sz="2400" b="1" dirty="0">
                <a:solidFill>
                  <a:srgbClr val="E54D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</a:t>
            </a:r>
            <a:r>
              <a:rPr lang="ru-RU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ересчитать</a:t>
            </a:r>
            <a:br>
              <a:rPr lang="ru-RU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dirty="0">
                <a:solidFill>
                  <a:srgbClr val="E54D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</a:t>
            </a:r>
            <a:r>
              <a:rPr lang="ru-RU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втосуммы 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800"/>
              </a:spcAft>
            </a:pPr>
            <a:r>
              <a:rPr lang="ru-RU" sz="2400" b="1" dirty="0">
                <a:solidFill>
                  <a:srgbClr val="E54D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</a:t>
            </a:r>
            <a:r>
              <a:rPr lang="ru-RU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охранить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800"/>
              </a:spcAft>
            </a:pPr>
            <a:r>
              <a:rPr lang="ru-RU" sz="2400" b="1" dirty="0">
                <a:solidFill>
                  <a:srgbClr val="E54D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</a:t>
            </a:r>
            <a:r>
              <a:rPr lang="ru-RU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роверить 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800"/>
              </a:spcAft>
            </a:pPr>
            <a:r>
              <a:rPr lang="ru-RU" sz="2400" b="1" dirty="0">
                <a:solidFill>
                  <a:srgbClr val="E54D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</a:t>
            </a:r>
            <a:r>
              <a:rPr lang="ru-RU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шибки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800"/>
              </a:spcAft>
            </a:pPr>
            <a:r>
              <a:rPr lang="ru-RU" sz="2400" b="1" dirty="0">
                <a:solidFill>
                  <a:srgbClr val="E54D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</a:t>
            </a:r>
            <a:r>
              <a:rPr lang="ru-RU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едактирование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800"/>
              </a:spcAft>
            </a:pPr>
            <a:r>
              <a:rPr lang="ru-RU" sz="2400" b="1" dirty="0">
                <a:solidFill>
                  <a:srgbClr val="E54D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</a:t>
            </a:r>
            <a:r>
              <a:rPr lang="ru-RU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еперь отлично!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6E7448D1-62A5-4E8D-9988-7D54F5BCDF44}"/>
              </a:ext>
            </a:extLst>
          </p:cNvPr>
          <p:cNvSpPr/>
          <p:nvPr/>
        </p:nvSpPr>
        <p:spPr>
          <a:xfrm>
            <a:off x="615192" y="1644548"/>
            <a:ext cx="445836" cy="445836"/>
          </a:xfrm>
          <a:prstGeom prst="ellipse">
            <a:avLst/>
          </a:prstGeom>
          <a:noFill/>
          <a:ln w="50800">
            <a:solidFill>
              <a:srgbClr val="E54D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E54D25"/>
                </a:solidFill>
                <a:latin typeface="Century Gothic" panose="020B0502020202020204" pitchFamily="34" charset="0"/>
              </a:rPr>
              <a:t>1</a:t>
            </a:r>
            <a:endParaRPr lang="ru-RU" sz="2400" b="1" dirty="0">
              <a:solidFill>
                <a:srgbClr val="E54D25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3BA6FBEF-B633-43D0-B493-F77FFA900147}"/>
              </a:ext>
            </a:extLst>
          </p:cNvPr>
          <p:cNvSpPr/>
          <p:nvPr/>
        </p:nvSpPr>
        <p:spPr>
          <a:xfrm>
            <a:off x="615192" y="2443414"/>
            <a:ext cx="445836" cy="445836"/>
          </a:xfrm>
          <a:prstGeom prst="ellipse">
            <a:avLst/>
          </a:prstGeom>
          <a:noFill/>
          <a:ln w="50800">
            <a:solidFill>
              <a:srgbClr val="E54D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E54D25"/>
                </a:solidFill>
                <a:latin typeface="Century Gothic" panose="020B0502020202020204" pitchFamily="34" charset="0"/>
              </a:rPr>
              <a:t>2</a:t>
            </a:r>
            <a:endParaRPr lang="ru-RU" sz="2400" b="1" dirty="0">
              <a:solidFill>
                <a:srgbClr val="E54D25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CED534B2-2FB6-4FFE-981A-50510E7EC6C4}"/>
              </a:ext>
            </a:extLst>
          </p:cNvPr>
          <p:cNvSpPr/>
          <p:nvPr/>
        </p:nvSpPr>
        <p:spPr>
          <a:xfrm>
            <a:off x="615192" y="3067603"/>
            <a:ext cx="445836" cy="445836"/>
          </a:xfrm>
          <a:prstGeom prst="ellipse">
            <a:avLst/>
          </a:prstGeom>
          <a:noFill/>
          <a:ln w="50800">
            <a:solidFill>
              <a:srgbClr val="E54D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E54D25"/>
                </a:solidFill>
                <a:latin typeface="Century Gothic" panose="020B0502020202020204" pitchFamily="34" charset="0"/>
              </a:rPr>
              <a:t>3</a:t>
            </a:r>
            <a:endParaRPr lang="ru-RU" sz="2400" b="1" dirty="0">
              <a:solidFill>
                <a:srgbClr val="E54D25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1F8E2A6C-34FA-4963-A786-99E1BF3E4C35}"/>
              </a:ext>
            </a:extLst>
          </p:cNvPr>
          <p:cNvSpPr/>
          <p:nvPr/>
        </p:nvSpPr>
        <p:spPr>
          <a:xfrm>
            <a:off x="615192" y="3646898"/>
            <a:ext cx="445836" cy="445836"/>
          </a:xfrm>
          <a:prstGeom prst="ellipse">
            <a:avLst/>
          </a:prstGeom>
          <a:noFill/>
          <a:ln w="50800">
            <a:solidFill>
              <a:srgbClr val="E54D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E54D25"/>
                </a:solidFill>
                <a:latin typeface="Century Gothic" panose="020B0502020202020204" pitchFamily="34" charset="0"/>
              </a:rPr>
              <a:t>4</a:t>
            </a:r>
            <a:endParaRPr lang="ru-RU" sz="2400" b="1" dirty="0">
              <a:solidFill>
                <a:srgbClr val="E54D25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089DDD82-44AC-47F3-AFB3-536DB8A347F2}"/>
              </a:ext>
            </a:extLst>
          </p:cNvPr>
          <p:cNvSpPr/>
          <p:nvPr/>
        </p:nvSpPr>
        <p:spPr>
          <a:xfrm>
            <a:off x="615192" y="4240456"/>
            <a:ext cx="445836" cy="445836"/>
          </a:xfrm>
          <a:prstGeom prst="ellipse">
            <a:avLst/>
          </a:prstGeom>
          <a:noFill/>
          <a:ln w="50800">
            <a:solidFill>
              <a:srgbClr val="E54D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E54D25"/>
                </a:solidFill>
                <a:latin typeface="Century Gothic" panose="020B0502020202020204" pitchFamily="34" charset="0"/>
              </a:rPr>
              <a:t>5</a:t>
            </a:r>
            <a:endParaRPr lang="ru-RU" sz="2400" b="1" dirty="0">
              <a:solidFill>
                <a:srgbClr val="E54D25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B58CE1ED-A21D-4149-81FD-342A303DD27F}"/>
              </a:ext>
            </a:extLst>
          </p:cNvPr>
          <p:cNvSpPr/>
          <p:nvPr/>
        </p:nvSpPr>
        <p:spPr>
          <a:xfrm>
            <a:off x="615192" y="4821288"/>
            <a:ext cx="445836" cy="445836"/>
          </a:xfrm>
          <a:prstGeom prst="ellipse">
            <a:avLst/>
          </a:prstGeom>
          <a:noFill/>
          <a:ln w="50800">
            <a:solidFill>
              <a:srgbClr val="E54D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E54D25"/>
                </a:solidFill>
                <a:latin typeface="Century Gothic" panose="020B0502020202020204" pitchFamily="34" charset="0"/>
              </a:rPr>
              <a:t>6</a:t>
            </a:r>
            <a:endParaRPr lang="ru-RU" sz="2400" b="1" dirty="0">
              <a:solidFill>
                <a:srgbClr val="E54D25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416E642-E959-4473-A374-18105181CA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3" t="35749" r="33552" b="11286"/>
          <a:stretch/>
        </p:blipFill>
        <p:spPr>
          <a:xfrm>
            <a:off x="3940324" y="1273096"/>
            <a:ext cx="7032476" cy="460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73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00D5AA94-62F1-4BCD-9E8C-7F181240FB0B}"/>
              </a:ext>
            </a:extLst>
          </p:cNvPr>
          <p:cNvSpPr/>
          <p:nvPr/>
        </p:nvSpPr>
        <p:spPr>
          <a:xfrm>
            <a:off x="407988" y="1273096"/>
            <a:ext cx="10564812" cy="4603829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31798" y="4673313"/>
            <a:ext cx="3018277" cy="785748"/>
          </a:xfrm>
          <a:prstGeom prst="roundRect">
            <a:avLst>
              <a:gd name="adj" fmla="val 50000"/>
            </a:avLst>
          </a:prstGeom>
          <a:noFill/>
          <a:ln w="57150">
            <a:solidFill>
              <a:srgbClr val="E54D25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71BB1D4-42DE-4D7E-AAF5-B053D0AC98B2}"/>
              </a:ext>
            </a:extLst>
          </p:cNvPr>
          <p:cNvSpPr txBox="1"/>
          <p:nvPr/>
        </p:nvSpPr>
        <p:spPr>
          <a:xfrm>
            <a:off x="306308" y="544542"/>
            <a:ext cx="9984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ЗАПОЛНЕНИЕ ФОРМ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CD19489D-AFB9-4549-AF37-31AC26D8F595}"/>
              </a:ext>
            </a:extLst>
          </p:cNvPr>
          <p:cNvGrpSpPr/>
          <p:nvPr/>
        </p:nvGrpSpPr>
        <p:grpSpPr>
          <a:xfrm>
            <a:off x="407988" y="1273097"/>
            <a:ext cx="3130087" cy="4603828"/>
            <a:chOff x="407988" y="1179103"/>
            <a:chExt cx="3096507" cy="4499793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833445DE-F9DC-45D9-B039-5B86E9FDBC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988" y="1179103"/>
              <a:ext cx="3096507" cy="4499793"/>
            </a:xfrm>
            <a:prstGeom prst="rect">
              <a:avLst/>
            </a:prstGeom>
          </p:spPr>
        </p:pic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A5A852BE-4AB0-42A5-989B-09846EB8BD8A}"/>
                </a:ext>
              </a:extLst>
            </p:cNvPr>
            <p:cNvSpPr/>
            <p:nvPr/>
          </p:nvSpPr>
          <p:spPr>
            <a:xfrm>
              <a:off x="794191" y="2202361"/>
              <a:ext cx="2324100" cy="23241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8105D6A7-1FDF-404C-8E8A-F2A7522184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62013" y="2340356"/>
              <a:ext cx="1933162" cy="2021033"/>
            </a:xfrm>
            <a:prstGeom prst="rect">
              <a:avLst/>
            </a:prstGeom>
          </p:spPr>
        </p:pic>
      </p:grp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25B9CFF9-636D-4756-872A-01AABA3BB1A9}"/>
              </a:ext>
            </a:extLst>
          </p:cNvPr>
          <p:cNvSpPr/>
          <p:nvPr/>
        </p:nvSpPr>
        <p:spPr>
          <a:xfrm>
            <a:off x="3785304" y="1644995"/>
            <a:ext cx="3323770" cy="3860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ru-RU" sz="3200" b="1" dirty="0">
                <a:solidFill>
                  <a:srgbClr val="E54D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</a:t>
            </a:r>
            <a:r>
              <a:rPr lang="ru-RU" sz="3200" b="1" dirty="0">
                <a:solidFill>
                  <a:srgbClr val="B3B3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ересчитать</a:t>
            </a:r>
            <a:r>
              <a:rPr lang="ru-RU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1" dirty="0">
                <a:solidFill>
                  <a:srgbClr val="E54D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</a:t>
            </a:r>
            <a:r>
              <a:rPr lang="ru-RU" sz="3200" b="1" dirty="0">
                <a:solidFill>
                  <a:srgbClr val="B3B3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втосуммы</a:t>
            </a:r>
            <a:r>
              <a:rPr lang="ru-RU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500"/>
              </a:spcAft>
            </a:pPr>
            <a:r>
              <a:rPr lang="ru-RU" sz="3200" b="1" dirty="0">
                <a:solidFill>
                  <a:srgbClr val="E54D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</a:t>
            </a:r>
            <a:r>
              <a:rPr lang="ru-RU" sz="3200" b="1" dirty="0">
                <a:solidFill>
                  <a:srgbClr val="B3B3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охранить</a:t>
            </a:r>
            <a:endParaRPr lang="en-US" sz="3200" b="1" dirty="0">
              <a:solidFill>
                <a:srgbClr val="B3B3B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500"/>
              </a:spcAft>
            </a:pPr>
            <a:r>
              <a:rPr lang="ru-RU" sz="3200" b="1" dirty="0">
                <a:solidFill>
                  <a:srgbClr val="E54D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</a:t>
            </a:r>
            <a:r>
              <a:rPr lang="ru-RU" sz="3200" b="1" dirty="0">
                <a:solidFill>
                  <a:srgbClr val="B3B3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роверить</a:t>
            </a:r>
            <a:r>
              <a:rPr lang="ru-RU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500"/>
              </a:spcAft>
            </a:pPr>
            <a:r>
              <a:rPr lang="ru-RU" sz="3200" b="1" dirty="0">
                <a:solidFill>
                  <a:srgbClr val="E54D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</a:t>
            </a:r>
            <a:r>
              <a:rPr lang="ru-RU" sz="3200" b="1" dirty="0">
                <a:solidFill>
                  <a:srgbClr val="B3B3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шибки</a:t>
            </a:r>
            <a:endParaRPr lang="en-US" sz="3200" b="1" dirty="0">
              <a:solidFill>
                <a:srgbClr val="B3B3B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500"/>
              </a:spcAft>
            </a:pPr>
            <a:r>
              <a:rPr lang="ru-RU" sz="3200" b="1" dirty="0">
                <a:solidFill>
                  <a:srgbClr val="E54D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</a:t>
            </a:r>
            <a:r>
              <a:rPr lang="ru-RU" sz="3200" b="1" dirty="0">
                <a:solidFill>
                  <a:srgbClr val="B3B3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едактирование</a:t>
            </a:r>
            <a:endParaRPr lang="en-US" sz="3200" b="1" dirty="0">
              <a:solidFill>
                <a:srgbClr val="B3B3B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500"/>
              </a:spcAft>
            </a:pPr>
            <a:r>
              <a:rPr lang="ru-RU" sz="3200" b="1" dirty="0">
                <a:solidFill>
                  <a:srgbClr val="E54D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</a:t>
            </a:r>
            <a:r>
              <a:rPr lang="ru-RU" sz="3200" b="1" dirty="0">
                <a:solidFill>
                  <a:srgbClr val="B3B3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еперь отлично!</a:t>
            </a:r>
          </a:p>
        </p:txBody>
      </p:sp>
    </p:spTree>
    <p:extLst>
      <p:ext uri="{BB962C8B-B14F-4D97-AF65-F5344CB8AC3E}">
        <p14:creationId xmlns:p14="http://schemas.microsoft.com/office/powerpoint/2010/main" val="31024388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0956" t="61804" r="16646" b="27828"/>
          <a:stretch/>
        </p:blipFill>
        <p:spPr>
          <a:xfrm>
            <a:off x="407988" y="1251284"/>
            <a:ext cx="10741841" cy="8649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4159" t="31300" r="34048" b="36955"/>
          <a:stretch/>
        </p:blipFill>
        <p:spPr>
          <a:xfrm>
            <a:off x="3710622" y="2232863"/>
            <a:ext cx="4136572" cy="23222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9948" t="15690" r="9248" b="10182"/>
          <a:stretch/>
        </p:blipFill>
        <p:spPr>
          <a:xfrm>
            <a:off x="2141440" y="2172538"/>
            <a:ext cx="7162981" cy="369454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296B804-345F-4C3B-BFEE-4C17EEB339DE}"/>
              </a:ext>
            </a:extLst>
          </p:cNvPr>
          <p:cNvSpPr txBox="1"/>
          <p:nvPr/>
        </p:nvSpPr>
        <p:spPr>
          <a:xfrm>
            <a:off x="306308" y="544542"/>
            <a:ext cx="99841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«БУМАЖНАЯ» ФОРМА ОТЧЕТА</a:t>
            </a:r>
          </a:p>
          <a:p>
            <a:endParaRPr lang="ru-RU" sz="2800" b="1" dirty="0">
              <a:solidFill>
                <a:schemeClr val="bg1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Стрелка вверх 3"/>
          <p:cNvSpPr/>
          <p:nvPr/>
        </p:nvSpPr>
        <p:spPr>
          <a:xfrm rot="19309516">
            <a:off x="-693015" y="907201"/>
            <a:ext cx="560439" cy="622940"/>
          </a:xfrm>
          <a:prstGeom prst="up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138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04727 -0.02061 L 0.7957 0.09814 " pathEditMode="relative" rAng="0" ptsTypes="AA">
                                      <p:cBhvr>
                                        <p:cTn id="6" dur="1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48" y="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A137060-22BB-4D97-8DF9-23BD5E12C8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56" t="61612" r="16646" b="27828"/>
          <a:stretch/>
        </p:blipFill>
        <p:spPr>
          <a:xfrm>
            <a:off x="407988" y="1235242"/>
            <a:ext cx="10741841" cy="881020"/>
          </a:xfrm>
          <a:prstGeom prst="rect">
            <a:avLst/>
          </a:prstGeom>
        </p:spPr>
      </p:pic>
      <p:sp>
        <p:nvSpPr>
          <p:cNvPr id="5" name="Стрелка вверх 4"/>
          <p:cNvSpPr/>
          <p:nvPr/>
        </p:nvSpPr>
        <p:spPr>
          <a:xfrm rot="19309516">
            <a:off x="-693015" y="907201"/>
            <a:ext cx="560439" cy="622940"/>
          </a:xfrm>
          <a:prstGeom prst="up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34041" t="31770" r="34041" b="36719"/>
          <a:stretch/>
        </p:blipFill>
        <p:spPr>
          <a:xfrm>
            <a:off x="3702458" y="2647950"/>
            <a:ext cx="4152901" cy="2305050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1644903" y="2385262"/>
            <a:ext cx="8268011" cy="3491663"/>
            <a:chOff x="2114550" y="2442413"/>
            <a:chExt cx="5276850" cy="2228466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4"/>
            <a:srcRect l="805" t="18490" r="58639" b="55003"/>
            <a:stretch/>
          </p:blipFill>
          <p:spPr>
            <a:xfrm>
              <a:off x="2114550" y="2442413"/>
              <a:ext cx="5276850" cy="1939087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4"/>
            <a:srcRect l="805" t="87339" r="58639" b="8333"/>
            <a:stretch/>
          </p:blipFill>
          <p:spPr>
            <a:xfrm>
              <a:off x="2114550" y="4354287"/>
              <a:ext cx="5276850" cy="316592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B7FF4E8-B4EB-4BD1-8B2E-819A48F6C340}"/>
              </a:ext>
            </a:extLst>
          </p:cNvPr>
          <p:cNvSpPr txBox="1"/>
          <p:nvPr/>
        </p:nvSpPr>
        <p:spPr>
          <a:xfrm>
            <a:off x="306308" y="544542"/>
            <a:ext cx="99841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ДОПОЛНИТЕЛЬНЫЕ ФУНКЦИИ</a:t>
            </a:r>
          </a:p>
          <a:p>
            <a:endParaRPr lang="ru-RU" sz="2800" b="1" dirty="0">
              <a:solidFill>
                <a:schemeClr val="bg1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59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4.16667E-6 3.7037E-6 L 0.72864 0.10393 " pathEditMode="relative" rAng="0" ptsTypes="AA">
                                      <p:cBhvr>
                                        <p:cTn id="6" dur="1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32" y="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7F7766A3-8FDD-4AEB-B6A6-B1F27CBD30B5}"/>
              </a:ext>
            </a:extLst>
          </p:cNvPr>
          <p:cNvSpPr/>
          <p:nvPr/>
        </p:nvSpPr>
        <p:spPr>
          <a:xfrm>
            <a:off x="407988" y="1273096"/>
            <a:ext cx="10564812" cy="4603829"/>
          </a:xfrm>
          <a:prstGeom prst="rect">
            <a:avLst/>
          </a:prstGeom>
          <a:solidFill>
            <a:srgbClr val="F2F4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AD05BE92-AE5A-42A2-B4C3-D9E395148E42}"/>
              </a:ext>
            </a:extLst>
          </p:cNvPr>
          <p:cNvGrpSpPr/>
          <p:nvPr/>
        </p:nvGrpSpPr>
        <p:grpSpPr>
          <a:xfrm>
            <a:off x="868629" y="1498632"/>
            <a:ext cx="10104171" cy="3860735"/>
            <a:chOff x="868629" y="1275292"/>
            <a:chExt cx="10668000" cy="4076170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2"/>
            <a:srcRect l="34188" t="10163" r="45754" b="44531"/>
            <a:stretch/>
          </p:blipFill>
          <p:spPr>
            <a:xfrm>
              <a:off x="868629" y="1275292"/>
              <a:ext cx="2609850" cy="3314170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3"/>
            <a:srcRect l="4027" t="32552" r="41800" b="46354"/>
            <a:stretch/>
          </p:blipFill>
          <p:spPr>
            <a:xfrm>
              <a:off x="3478479" y="2246312"/>
              <a:ext cx="7048501" cy="1543050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4"/>
            <a:srcRect l="4319" t="38542" r="64641" b="40104"/>
            <a:stretch/>
          </p:blipFill>
          <p:spPr>
            <a:xfrm>
              <a:off x="7498029" y="3789362"/>
              <a:ext cx="4038600" cy="1562100"/>
            </a:xfrm>
            <a:prstGeom prst="rect">
              <a:avLst/>
            </a:prstGeom>
          </p:spPr>
        </p:pic>
      </p:grpSp>
      <p:sp>
        <p:nvSpPr>
          <p:cNvPr id="12" name="Стрелка вверх 11"/>
          <p:cNvSpPr/>
          <p:nvPr/>
        </p:nvSpPr>
        <p:spPr>
          <a:xfrm rot="19309516">
            <a:off x="-693015" y="907201"/>
            <a:ext cx="560439" cy="622940"/>
          </a:xfrm>
          <a:prstGeom prst="up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332643-6C3E-4520-87F9-C41B01D17713}"/>
              </a:ext>
            </a:extLst>
          </p:cNvPr>
          <p:cNvSpPr txBox="1"/>
          <p:nvPr/>
        </p:nvSpPr>
        <p:spPr>
          <a:xfrm>
            <a:off x="306308" y="544542"/>
            <a:ext cx="99841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ДОПОЛНИТЕЛЬНЫЕ ФУНКЦИИ</a:t>
            </a:r>
          </a:p>
          <a:p>
            <a:endParaRPr lang="ru-RU" sz="2800" b="1" dirty="0">
              <a:solidFill>
                <a:schemeClr val="bg1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64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4.16667E-6 3.7037E-6 L 0.7733 0.38148 " pathEditMode="relative" rAng="0" ptsTypes="AA">
                                      <p:cBhvr>
                                        <p:cTn id="6" dur="1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59" y="1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6369" t="10678" r="7101" b="28913"/>
          <a:stretch/>
        </p:blipFill>
        <p:spPr>
          <a:xfrm>
            <a:off x="390477" y="1104239"/>
            <a:ext cx="10919207" cy="42858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E1E1B8-1FF1-4E15-958A-3238E100CA48}"/>
              </a:ext>
            </a:extLst>
          </p:cNvPr>
          <p:cNvSpPr txBox="1"/>
          <p:nvPr/>
        </p:nvSpPr>
        <p:spPr>
          <a:xfrm>
            <a:off x="306308" y="544542"/>
            <a:ext cx="99841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ДОПОЛНИТЕЛЬНЫЕ ФУНКЦИИ</a:t>
            </a:r>
          </a:p>
          <a:p>
            <a:endParaRPr lang="ru-RU" sz="2800" b="1" dirty="0">
              <a:solidFill>
                <a:schemeClr val="bg1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02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A07033F-04BD-499F-A03C-C5542962E066}"/>
              </a:ext>
            </a:extLst>
          </p:cNvPr>
          <p:cNvSpPr txBox="1"/>
          <p:nvPr/>
        </p:nvSpPr>
        <p:spPr>
          <a:xfrm>
            <a:off x="306308" y="544542"/>
            <a:ext cx="9984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E54D25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НАС ЖДЕТ ВЕЛИКОЕ БУДУЩЕЕ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E39D4346-D549-4638-9EC9-393AED26B126}"/>
              </a:ext>
            </a:extLst>
          </p:cNvPr>
          <p:cNvSpPr/>
          <p:nvPr/>
        </p:nvSpPr>
        <p:spPr>
          <a:xfrm>
            <a:off x="407988" y="980162"/>
            <a:ext cx="3496535" cy="375552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3191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ЗВОНИТЕ</a:t>
            </a:r>
            <a:r>
              <a:rPr lang="en-US" b="1" dirty="0">
                <a:solidFill>
                  <a:srgbClr val="3191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ru-RU" b="1" dirty="0">
                <a:solidFill>
                  <a:srgbClr val="3191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СО ВСЕМ РАЗБЕРЕМСЯ!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EE35475-2ABA-4F34-9D86-2D12CE343E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69"/>
          <a:stretch/>
        </p:blipFill>
        <p:spPr>
          <a:xfrm>
            <a:off x="0" y="1694472"/>
            <a:ext cx="12192000" cy="3984126"/>
          </a:xfrm>
          <a:prstGeom prst="rect">
            <a:avLst/>
          </a:prstGeom>
        </p:spPr>
      </p:pic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34E5D0C6-08FA-415E-84FA-5D049AD2B1DB}"/>
              </a:ext>
            </a:extLst>
          </p:cNvPr>
          <p:cNvGrpSpPr/>
          <p:nvPr/>
        </p:nvGrpSpPr>
        <p:grpSpPr>
          <a:xfrm>
            <a:off x="5476648" y="1933212"/>
            <a:ext cx="6044078" cy="3506646"/>
            <a:chOff x="1674669" y="1875662"/>
            <a:chExt cx="6044078" cy="3506646"/>
          </a:xfrm>
        </p:grpSpPr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id="{229C091D-EAA6-4566-9A05-DC91D8C3AC6D}"/>
                </a:ext>
              </a:extLst>
            </p:cNvPr>
            <p:cNvGrpSpPr/>
            <p:nvPr/>
          </p:nvGrpSpPr>
          <p:grpSpPr>
            <a:xfrm>
              <a:off x="1674669" y="1875662"/>
              <a:ext cx="6044078" cy="3506646"/>
              <a:chOff x="4252685" y="1820551"/>
              <a:chExt cx="7693507" cy="4421496"/>
            </a:xfrm>
            <a:effectLst/>
          </p:grpSpPr>
          <p:grpSp>
            <p:nvGrpSpPr>
              <p:cNvPr id="13" name="Группа 12">
                <a:extLst>
                  <a:ext uri="{FF2B5EF4-FFF2-40B4-BE49-F238E27FC236}">
                    <a16:creationId xmlns:a16="http://schemas.microsoft.com/office/drawing/2014/main" id="{20598D24-E28B-4FCD-9E60-45E670554B6C}"/>
                  </a:ext>
                </a:extLst>
              </p:cNvPr>
              <p:cNvGrpSpPr/>
              <p:nvPr/>
            </p:nvGrpSpPr>
            <p:grpSpPr>
              <a:xfrm>
                <a:off x="4252685" y="1820551"/>
                <a:ext cx="7693507" cy="4421496"/>
                <a:chOff x="4252685" y="1820551"/>
                <a:chExt cx="7693507" cy="4421496"/>
              </a:xfrm>
              <a:effectLst>
                <a:glow rad="266700">
                  <a:schemeClr val="tx1">
                    <a:alpha val="66000"/>
                  </a:schemeClr>
                </a:glow>
              </a:effectLst>
            </p:grpSpPr>
            <p:pic>
              <p:nvPicPr>
                <p:cNvPr id="15" name="Picture 3">
                  <a:extLst>
                    <a:ext uri="{FF2B5EF4-FFF2-40B4-BE49-F238E27FC236}">
                      <a16:creationId xmlns:a16="http://schemas.microsoft.com/office/drawing/2014/main" id="{0AC51244-08CE-46AC-A0E8-20534682B4C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52685" y="1820551"/>
                  <a:ext cx="7693507" cy="442149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6" name="Прямоугольник 15">
                  <a:extLst>
                    <a:ext uri="{FF2B5EF4-FFF2-40B4-BE49-F238E27FC236}">
                      <a16:creationId xmlns:a16="http://schemas.microsoft.com/office/drawing/2014/main" id="{54994B77-A433-463C-BF63-453E13ECC9B8}"/>
                    </a:ext>
                  </a:extLst>
                </p:cNvPr>
                <p:cNvSpPr/>
                <p:nvPr/>
              </p:nvSpPr>
              <p:spPr>
                <a:xfrm>
                  <a:off x="5231342" y="2112576"/>
                  <a:ext cx="5764279" cy="3658881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4" name="Freeform 73">
                <a:extLst>
                  <a:ext uri="{FF2B5EF4-FFF2-40B4-BE49-F238E27FC236}">
                    <a16:creationId xmlns:a16="http://schemas.microsoft.com/office/drawing/2014/main" id="{23216F62-CAA3-4E1C-BA6C-EB056E93EFAA}"/>
                  </a:ext>
                </a:extLst>
              </p:cNvPr>
              <p:cNvSpPr/>
              <p:nvPr/>
            </p:nvSpPr>
            <p:spPr>
              <a:xfrm>
                <a:off x="8275600" y="1820551"/>
                <a:ext cx="2960914" cy="3776279"/>
              </a:xfrm>
              <a:custGeom>
                <a:avLst/>
                <a:gdLst>
                  <a:gd name="connsiteX0" fmla="*/ 0 w 2296537"/>
                  <a:gd name="connsiteY0" fmla="*/ 0 h 2906437"/>
                  <a:gd name="connsiteX1" fmla="*/ 2121915 w 2296537"/>
                  <a:gd name="connsiteY1" fmla="*/ 0 h 2906437"/>
                  <a:gd name="connsiteX2" fmla="*/ 2296537 w 2296537"/>
                  <a:gd name="connsiteY2" fmla="*/ 174622 h 2906437"/>
                  <a:gd name="connsiteX3" fmla="*/ 2296537 w 2296537"/>
                  <a:gd name="connsiteY3" fmla="*/ 2906437 h 2906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96537" h="2906437">
                    <a:moveTo>
                      <a:pt x="0" y="0"/>
                    </a:moveTo>
                    <a:lnTo>
                      <a:pt x="2121915" y="0"/>
                    </a:lnTo>
                    <a:cubicBezTo>
                      <a:pt x="2218356" y="0"/>
                      <a:pt x="2296537" y="78181"/>
                      <a:pt x="2296537" y="174622"/>
                    </a:cubicBezTo>
                    <a:lnTo>
                      <a:pt x="2296537" y="2906437"/>
                    </a:lnTo>
                    <a:close/>
                  </a:path>
                </a:pathLst>
              </a:custGeom>
              <a:solidFill>
                <a:srgbClr val="F3F3F3">
                  <a:alpha val="1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1"/>
              </a:p>
            </p:txBody>
          </p:sp>
        </p:grpSp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05DEC489-93FE-4443-8E2B-7FB93CEFD4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62932" y="2044511"/>
              <a:ext cx="4695646" cy="2983832"/>
            </a:xfrm>
            <a:prstGeom prst="rect">
              <a:avLst/>
            </a:prstGeom>
          </p:spPr>
        </p:pic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5"/>
            <a:srcRect l="47804" t="24125" r="24817" b="28313"/>
            <a:stretch/>
          </p:blipFill>
          <p:spPr>
            <a:xfrm>
              <a:off x="3200505" y="2038749"/>
              <a:ext cx="3020501" cy="2983832"/>
            </a:xfrm>
            <a:prstGeom prst="rect">
              <a:avLst/>
            </a:prstGeom>
          </p:spPr>
        </p:pic>
      </p:grpSp>
      <p:pic>
        <p:nvPicPr>
          <p:cNvPr id="19" name="Рисунок 3">
            <a:extLst>
              <a:ext uri="{FF2B5EF4-FFF2-40B4-BE49-F238E27FC236}">
                <a16:creationId xmlns:a16="http://schemas.microsoft.com/office/drawing/2014/main" id="{17BF063C-A229-4620-8FA8-B641ADFB2B8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902" y="398643"/>
            <a:ext cx="1630034" cy="81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0474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297781C-0D62-4EA0-8800-B6C9927318E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328287" y="6113768"/>
            <a:ext cx="3561347" cy="51781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lvl="0" indent="0">
              <a:lnSpc>
                <a:spcPct val="107000"/>
              </a:lnSpc>
              <a:spcAft>
                <a:spcPts val="0"/>
              </a:spcAft>
              <a:buNone/>
            </a:pPr>
            <a:endParaRPr lang="ru-RU" sz="1400" dirty="0">
              <a:solidFill>
                <a:schemeClr val="bg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buFont typeface="Wingdings" pitchFamily="2" charset="2"/>
              <a:buChar char="§"/>
            </a:pPr>
            <a:endParaRPr lang="ru-RU" sz="1400" dirty="0">
              <a:solidFill>
                <a:schemeClr val="bg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3EA34EA-3477-4C96-B344-D29AE68C6EBA}"/>
              </a:ext>
            </a:extLst>
          </p:cNvPr>
          <p:cNvSpPr txBox="1"/>
          <p:nvPr/>
        </p:nvSpPr>
        <p:spPr>
          <a:xfrm>
            <a:off x="306308" y="544542"/>
            <a:ext cx="9984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ОТ ЭВМ к ПК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06308" y="1150374"/>
            <a:ext cx="8601718" cy="4572000"/>
          </a:xfrm>
          <a:prstGeom prst="roundRect">
            <a:avLst/>
          </a:prstGeom>
          <a:effectLst>
            <a:softEdge rad="127000"/>
          </a:effectLst>
        </p:spPr>
      </p:pic>
      <p:grpSp>
        <p:nvGrpSpPr>
          <p:cNvPr id="15" name="Группа 14"/>
          <p:cNvGrpSpPr/>
          <p:nvPr/>
        </p:nvGrpSpPr>
        <p:grpSpPr>
          <a:xfrm>
            <a:off x="3280228" y="1820551"/>
            <a:ext cx="7693507" cy="4421496"/>
            <a:chOff x="4252685" y="1820551"/>
            <a:chExt cx="7693507" cy="4421496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4252685" y="1820551"/>
              <a:ext cx="7693507" cy="4421496"/>
              <a:chOff x="4252685" y="1820551"/>
              <a:chExt cx="7693507" cy="4421496"/>
            </a:xfrm>
            <a:effectLst>
              <a:glow rad="266700">
                <a:schemeClr val="tx1">
                  <a:alpha val="66000"/>
                </a:schemeClr>
              </a:glow>
            </a:effectLst>
          </p:grpSpPr>
          <p:pic>
            <p:nvPicPr>
              <p:cNvPr id="19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52685" y="1820551"/>
                <a:ext cx="7693507" cy="44214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2" name="Прямоугольник 21"/>
              <p:cNvSpPr/>
              <p:nvPr/>
            </p:nvSpPr>
            <p:spPr>
              <a:xfrm>
                <a:off x="5231342" y="2112576"/>
                <a:ext cx="5764279" cy="365888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Freeform 73"/>
            <p:cNvSpPr/>
            <p:nvPr/>
          </p:nvSpPr>
          <p:spPr>
            <a:xfrm>
              <a:off x="8275600" y="1820551"/>
              <a:ext cx="2960914" cy="3776279"/>
            </a:xfrm>
            <a:custGeom>
              <a:avLst/>
              <a:gdLst>
                <a:gd name="connsiteX0" fmla="*/ 0 w 2296537"/>
                <a:gd name="connsiteY0" fmla="*/ 0 h 2906437"/>
                <a:gd name="connsiteX1" fmla="*/ 2121915 w 2296537"/>
                <a:gd name="connsiteY1" fmla="*/ 0 h 2906437"/>
                <a:gd name="connsiteX2" fmla="*/ 2296537 w 2296537"/>
                <a:gd name="connsiteY2" fmla="*/ 174622 h 2906437"/>
                <a:gd name="connsiteX3" fmla="*/ 2296537 w 2296537"/>
                <a:gd name="connsiteY3" fmla="*/ 2906437 h 2906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6537" h="2906437">
                  <a:moveTo>
                    <a:pt x="0" y="0"/>
                  </a:moveTo>
                  <a:lnTo>
                    <a:pt x="2121915" y="0"/>
                  </a:lnTo>
                  <a:cubicBezTo>
                    <a:pt x="2218356" y="0"/>
                    <a:pt x="2296537" y="78181"/>
                    <a:pt x="2296537" y="174622"/>
                  </a:cubicBezTo>
                  <a:lnTo>
                    <a:pt x="2296537" y="2906437"/>
                  </a:lnTo>
                  <a:close/>
                </a:path>
              </a:pathLst>
            </a:custGeom>
            <a:solidFill>
              <a:srgbClr val="F3F3F3">
                <a:alpha val="1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1"/>
            </a:p>
          </p:txBody>
        </p:sp>
      </p:grp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67200" y="2112576"/>
            <a:ext cx="5747657" cy="365233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07" y="1433512"/>
            <a:ext cx="2857500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1052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858D9D5-032E-2E40-B3B1-C3536A1CD2AA}"/>
              </a:ext>
            </a:extLst>
          </p:cNvPr>
          <p:cNvSpPr/>
          <p:nvPr/>
        </p:nvSpPr>
        <p:spPr>
          <a:xfrm>
            <a:off x="407988" y="980162"/>
            <a:ext cx="2637710" cy="375552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3191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АНАЛИЗ ХАРАКТЕРИСТИК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514CCE7-F262-A345-8A40-65B369B215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2272689"/>
              </p:ext>
            </p:extLst>
          </p:nvPr>
        </p:nvGraphicFramePr>
        <p:xfrm>
          <a:off x="407989" y="1694505"/>
          <a:ext cx="10564810" cy="41833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2962">
                  <a:extLst>
                    <a:ext uri="{9D8B030D-6E8A-4147-A177-3AD203B41FA5}">
                      <a16:colId xmlns:a16="http://schemas.microsoft.com/office/drawing/2014/main" val="2564411398"/>
                    </a:ext>
                  </a:extLst>
                </a:gridCol>
                <a:gridCol w="2112962">
                  <a:extLst>
                    <a:ext uri="{9D8B030D-6E8A-4147-A177-3AD203B41FA5}">
                      <a16:colId xmlns:a16="http://schemas.microsoft.com/office/drawing/2014/main" val="2851696159"/>
                    </a:ext>
                  </a:extLst>
                </a:gridCol>
                <a:gridCol w="2112962">
                  <a:extLst>
                    <a:ext uri="{9D8B030D-6E8A-4147-A177-3AD203B41FA5}">
                      <a16:colId xmlns:a16="http://schemas.microsoft.com/office/drawing/2014/main" val="1005280288"/>
                    </a:ext>
                  </a:extLst>
                </a:gridCol>
                <a:gridCol w="2112962">
                  <a:extLst>
                    <a:ext uri="{9D8B030D-6E8A-4147-A177-3AD203B41FA5}">
                      <a16:colId xmlns:a16="http://schemas.microsoft.com/office/drawing/2014/main" val="796509677"/>
                    </a:ext>
                  </a:extLst>
                </a:gridCol>
                <a:gridCol w="2112962">
                  <a:extLst>
                    <a:ext uri="{9D8B030D-6E8A-4147-A177-3AD203B41FA5}">
                      <a16:colId xmlns:a16="http://schemas.microsoft.com/office/drawing/2014/main" val="576146675"/>
                    </a:ext>
                  </a:extLst>
                </a:gridCol>
              </a:tblGrid>
              <a:tr h="597619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Решение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А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914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914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914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91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385598"/>
                  </a:ext>
                </a:extLst>
              </a:tr>
              <a:tr h="597619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Онлайн режим</a:t>
                      </a:r>
                      <a:endParaRPr lang="en-US" sz="1400" b="1" i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516819"/>
                  </a:ext>
                </a:extLst>
              </a:tr>
              <a:tr h="597619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Настройка проверок</a:t>
                      </a:r>
                      <a:endParaRPr lang="en-US" sz="1400" b="1" i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273471"/>
                  </a:ext>
                </a:extLst>
              </a:tr>
              <a:tr h="597619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Одновременная работа</a:t>
                      </a:r>
                      <a:endParaRPr lang="en-US" sz="1400" b="1" i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4212300"/>
                  </a:ext>
                </a:extLst>
              </a:tr>
              <a:tr h="597619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Наличие справочников</a:t>
                      </a:r>
                      <a:endParaRPr lang="en-US" sz="1400" b="1" i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374459"/>
                  </a:ext>
                </a:extLst>
              </a:tr>
              <a:tr h="597619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Режим</a:t>
                      </a:r>
                      <a:r>
                        <a:rPr lang="ru-RU" sz="1400" b="1" i="0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проверки</a:t>
                      </a:r>
                      <a:endParaRPr lang="en-US" sz="1400" b="1" i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948398"/>
                  </a:ext>
                </a:extLst>
              </a:tr>
              <a:tr h="597619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Быстродействие</a:t>
                      </a:r>
                      <a:endParaRPr lang="en-US" sz="1400" b="1" i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628034"/>
                  </a:ext>
                </a:extLst>
              </a:tr>
            </a:tbl>
          </a:graphicData>
        </a:graphic>
      </p:graphicFrame>
      <p:sp>
        <p:nvSpPr>
          <p:cNvPr id="25" name="Freeform 1669">
            <a:extLst>
              <a:ext uri="{FF2B5EF4-FFF2-40B4-BE49-F238E27FC236}">
                <a16:creationId xmlns:a16="http://schemas.microsoft.com/office/drawing/2014/main" id="{8DBE4E09-DD54-A64C-9F68-132439C48F1A}"/>
              </a:ext>
            </a:extLst>
          </p:cNvPr>
          <p:cNvSpPr>
            <a:spLocks noEditPoints="1"/>
          </p:cNvSpPr>
          <p:nvPr/>
        </p:nvSpPr>
        <p:spPr bwMode="auto">
          <a:xfrm>
            <a:off x="3441278" y="2435304"/>
            <a:ext cx="285750" cy="285750"/>
          </a:xfrm>
          <a:custGeom>
            <a:avLst/>
            <a:gdLst>
              <a:gd name="T0" fmla="*/ 519 w 719"/>
              <a:gd name="T1" fmla="*/ 263 h 719"/>
              <a:gd name="T2" fmla="*/ 292 w 719"/>
              <a:gd name="T3" fmla="*/ 475 h 719"/>
              <a:gd name="T4" fmla="*/ 289 w 719"/>
              <a:gd name="T5" fmla="*/ 477 h 719"/>
              <a:gd name="T6" fmla="*/ 284 w 719"/>
              <a:gd name="T7" fmla="*/ 479 h 719"/>
              <a:gd name="T8" fmla="*/ 280 w 719"/>
              <a:gd name="T9" fmla="*/ 477 h 719"/>
              <a:gd name="T10" fmla="*/ 275 w 719"/>
              <a:gd name="T11" fmla="*/ 475 h 719"/>
              <a:gd name="T12" fmla="*/ 200 w 719"/>
              <a:gd name="T13" fmla="*/ 400 h 719"/>
              <a:gd name="T14" fmla="*/ 198 w 719"/>
              <a:gd name="T15" fmla="*/ 396 h 719"/>
              <a:gd name="T16" fmla="*/ 197 w 719"/>
              <a:gd name="T17" fmla="*/ 391 h 719"/>
              <a:gd name="T18" fmla="*/ 198 w 719"/>
              <a:gd name="T19" fmla="*/ 387 h 719"/>
              <a:gd name="T20" fmla="*/ 200 w 719"/>
              <a:gd name="T21" fmla="*/ 382 h 719"/>
              <a:gd name="T22" fmla="*/ 205 w 719"/>
              <a:gd name="T23" fmla="*/ 380 h 719"/>
              <a:gd name="T24" fmla="*/ 209 w 719"/>
              <a:gd name="T25" fmla="*/ 379 h 719"/>
              <a:gd name="T26" fmla="*/ 213 w 719"/>
              <a:gd name="T27" fmla="*/ 380 h 719"/>
              <a:gd name="T28" fmla="*/ 217 w 719"/>
              <a:gd name="T29" fmla="*/ 382 h 719"/>
              <a:gd name="T30" fmla="*/ 284 w 719"/>
              <a:gd name="T31" fmla="*/ 450 h 719"/>
              <a:gd name="T32" fmla="*/ 503 w 719"/>
              <a:gd name="T33" fmla="*/ 247 h 719"/>
              <a:gd name="T34" fmla="*/ 507 w 719"/>
              <a:gd name="T35" fmla="*/ 243 h 719"/>
              <a:gd name="T36" fmla="*/ 512 w 719"/>
              <a:gd name="T37" fmla="*/ 243 h 719"/>
              <a:gd name="T38" fmla="*/ 516 w 719"/>
              <a:gd name="T39" fmla="*/ 243 h 719"/>
              <a:gd name="T40" fmla="*/ 519 w 719"/>
              <a:gd name="T41" fmla="*/ 247 h 719"/>
              <a:gd name="T42" fmla="*/ 522 w 719"/>
              <a:gd name="T43" fmla="*/ 251 h 719"/>
              <a:gd name="T44" fmla="*/ 523 w 719"/>
              <a:gd name="T45" fmla="*/ 255 h 719"/>
              <a:gd name="T46" fmla="*/ 522 w 719"/>
              <a:gd name="T47" fmla="*/ 260 h 719"/>
              <a:gd name="T48" fmla="*/ 519 w 719"/>
              <a:gd name="T49" fmla="*/ 263 h 719"/>
              <a:gd name="T50" fmla="*/ 707 w 719"/>
              <a:gd name="T51" fmla="*/ 0 h 719"/>
              <a:gd name="T52" fmla="*/ 12 w 719"/>
              <a:gd name="T53" fmla="*/ 0 h 719"/>
              <a:gd name="T54" fmla="*/ 8 w 719"/>
              <a:gd name="T55" fmla="*/ 2 h 719"/>
              <a:gd name="T56" fmla="*/ 4 w 719"/>
              <a:gd name="T57" fmla="*/ 5 h 719"/>
              <a:gd name="T58" fmla="*/ 1 w 719"/>
              <a:gd name="T59" fmla="*/ 8 h 719"/>
              <a:gd name="T60" fmla="*/ 0 w 719"/>
              <a:gd name="T61" fmla="*/ 13 h 719"/>
              <a:gd name="T62" fmla="*/ 0 w 719"/>
              <a:gd name="T63" fmla="*/ 707 h 719"/>
              <a:gd name="T64" fmla="*/ 1 w 719"/>
              <a:gd name="T65" fmla="*/ 713 h 719"/>
              <a:gd name="T66" fmla="*/ 4 w 719"/>
              <a:gd name="T67" fmla="*/ 716 h 719"/>
              <a:gd name="T68" fmla="*/ 8 w 719"/>
              <a:gd name="T69" fmla="*/ 719 h 719"/>
              <a:gd name="T70" fmla="*/ 12 w 719"/>
              <a:gd name="T71" fmla="*/ 719 h 719"/>
              <a:gd name="T72" fmla="*/ 707 w 719"/>
              <a:gd name="T73" fmla="*/ 719 h 719"/>
              <a:gd name="T74" fmla="*/ 711 w 719"/>
              <a:gd name="T75" fmla="*/ 719 h 719"/>
              <a:gd name="T76" fmla="*/ 716 w 719"/>
              <a:gd name="T77" fmla="*/ 716 h 719"/>
              <a:gd name="T78" fmla="*/ 718 w 719"/>
              <a:gd name="T79" fmla="*/ 713 h 719"/>
              <a:gd name="T80" fmla="*/ 719 w 719"/>
              <a:gd name="T81" fmla="*/ 707 h 719"/>
              <a:gd name="T82" fmla="*/ 719 w 719"/>
              <a:gd name="T83" fmla="*/ 13 h 719"/>
              <a:gd name="T84" fmla="*/ 718 w 719"/>
              <a:gd name="T85" fmla="*/ 8 h 719"/>
              <a:gd name="T86" fmla="*/ 716 w 719"/>
              <a:gd name="T87" fmla="*/ 5 h 719"/>
              <a:gd name="T88" fmla="*/ 711 w 719"/>
              <a:gd name="T89" fmla="*/ 2 h 719"/>
              <a:gd name="T90" fmla="*/ 707 w 719"/>
              <a:gd name="T91" fmla="*/ 0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19" h="719">
                <a:moveTo>
                  <a:pt x="519" y="263"/>
                </a:moveTo>
                <a:lnTo>
                  <a:pt x="292" y="475"/>
                </a:lnTo>
                <a:lnTo>
                  <a:pt x="289" y="477"/>
                </a:lnTo>
                <a:lnTo>
                  <a:pt x="284" y="479"/>
                </a:lnTo>
                <a:lnTo>
                  <a:pt x="280" y="477"/>
                </a:lnTo>
                <a:lnTo>
                  <a:pt x="275" y="475"/>
                </a:lnTo>
                <a:lnTo>
                  <a:pt x="200" y="400"/>
                </a:lnTo>
                <a:lnTo>
                  <a:pt x="198" y="396"/>
                </a:lnTo>
                <a:lnTo>
                  <a:pt x="197" y="391"/>
                </a:lnTo>
                <a:lnTo>
                  <a:pt x="198" y="387"/>
                </a:lnTo>
                <a:lnTo>
                  <a:pt x="200" y="382"/>
                </a:lnTo>
                <a:lnTo>
                  <a:pt x="205" y="380"/>
                </a:lnTo>
                <a:lnTo>
                  <a:pt x="209" y="379"/>
                </a:lnTo>
                <a:lnTo>
                  <a:pt x="213" y="380"/>
                </a:lnTo>
                <a:lnTo>
                  <a:pt x="217" y="382"/>
                </a:lnTo>
                <a:lnTo>
                  <a:pt x="284" y="450"/>
                </a:lnTo>
                <a:lnTo>
                  <a:pt x="503" y="247"/>
                </a:lnTo>
                <a:lnTo>
                  <a:pt x="507" y="243"/>
                </a:lnTo>
                <a:lnTo>
                  <a:pt x="512" y="243"/>
                </a:lnTo>
                <a:lnTo>
                  <a:pt x="516" y="243"/>
                </a:lnTo>
                <a:lnTo>
                  <a:pt x="519" y="247"/>
                </a:lnTo>
                <a:lnTo>
                  <a:pt x="522" y="251"/>
                </a:lnTo>
                <a:lnTo>
                  <a:pt x="523" y="255"/>
                </a:lnTo>
                <a:lnTo>
                  <a:pt x="522" y="260"/>
                </a:lnTo>
                <a:lnTo>
                  <a:pt x="519" y="263"/>
                </a:lnTo>
                <a:close/>
                <a:moveTo>
                  <a:pt x="707" y="0"/>
                </a:moveTo>
                <a:lnTo>
                  <a:pt x="12" y="0"/>
                </a:lnTo>
                <a:lnTo>
                  <a:pt x="8" y="2"/>
                </a:lnTo>
                <a:lnTo>
                  <a:pt x="4" y="5"/>
                </a:lnTo>
                <a:lnTo>
                  <a:pt x="1" y="8"/>
                </a:lnTo>
                <a:lnTo>
                  <a:pt x="0" y="13"/>
                </a:lnTo>
                <a:lnTo>
                  <a:pt x="0" y="707"/>
                </a:lnTo>
                <a:lnTo>
                  <a:pt x="1" y="713"/>
                </a:lnTo>
                <a:lnTo>
                  <a:pt x="4" y="716"/>
                </a:lnTo>
                <a:lnTo>
                  <a:pt x="8" y="719"/>
                </a:lnTo>
                <a:lnTo>
                  <a:pt x="12" y="719"/>
                </a:lnTo>
                <a:lnTo>
                  <a:pt x="707" y="719"/>
                </a:lnTo>
                <a:lnTo>
                  <a:pt x="711" y="719"/>
                </a:lnTo>
                <a:lnTo>
                  <a:pt x="716" y="716"/>
                </a:lnTo>
                <a:lnTo>
                  <a:pt x="718" y="713"/>
                </a:lnTo>
                <a:lnTo>
                  <a:pt x="719" y="707"/>
                </a:lnTo>
                <a:lnTo>
                  <a:pt x="719" y="13"/>
                </a:lnTo>
                <a:lnTo>
                  <a:pt x="718" y="8"/>
                </a:lnTo>
                <a:lnTo>
                  <a:pt x="716" y="5"/>
                </a:lnTo>
                <a:lnTo>
                  <a:pt x="711" y="2"/>
                </a:lnTo>
                <a:lnTo>
                  <a:pt x="707" y="0"/>
                </a:lnTo>
                <a:close/>
              </a:path>
            </a:pathLst>
          </a:custGeom>
          <a:solidFill>
            <a:srgbClr val="31914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1839">
            <a:extLst>
              <a:ext uri="{FF2B5EF4-FFF2-40B4-BE49-F238E27FC236}">
                <a16:creationId xmlns:a16="http://schemas.microsoft.com/office/drawing/2014/main" id="{9CA5C585-E178-D848-B5D9-72EACA0F5894}"/>
              </a:ext>
            </a:extLst>
          </p:cNvPr>
          <p:cNvSpPr>
            <a:spLocks noEditPoints="1"/>
          </p:cNvSpPr>
          <p:nvPr/>
        </p:nvSpPr>
        <p:spPr bwMode="auto">
          <a:xfrm>
            <a:off x="5568421" y="2440067"/>
            <a:ext cx="276225" cy="276225"/>
          </a:xfrm>
          <a:custGeom>
            <a:avLst/>
            <a:gdLst>
              <a:gd name="T0" fmla="*/ 488 w 695"/>
              <a:gd name="T1" fmla="*/ 471 h 695"/>
              <a:gd name="T2" fmla="*/ 490 w 695"/>
              <a:gd name="T3" fmla="*/ 475 h 695"/>
              <a:gd name="T4" fmla="*/ 491 w 695"/>
              <a:gd name="T5" fmla="*/ 479 h 695"/>
              <a:gd name="T6" fmla="*/ 490 w 695"/>
              <a:gd name="T7" fmla="*/ 484 h 695"/>
              <a:gd name="T8" fmla="*/ 488 w 695"/>
              <a:gd name="T9" fmla="*/ 487 h 695"/>
              <a:gd name="T10" fmla="*/ 483 w 695"/>
              <a:gd name="T11" fmla="*/ 490 h 695"/>
              <a:gd name="T12" fmla="*/ 479 w 695"/>
              <a:gd name="T13" fmla="*/ 490 h 695"/>
              <a:gd name="T14" fmla="*/ 475 w 695"/>
              <a:gd name="T15" fmla="*/ 490 h 695"/>
              <a:gd name="T16" fmla="*/ 471 w 695"/>
              <a:gd name="T17" fmla="*/ 487 h 695"/>
              <a:gd name="T18" fmla="*/ 348 w 695"/>
              <a:gd name="T19" fmla="*/ 365 h 695"/>
              <a:gd name="T20" fmla="*/ 225 w 695"/>
              <a:gd name="T21" fmla="*/ 487 h 695"/>
              <a:gd name="T22" fmla="*/ 221 w 695"/>
              <a:gd name="T23" fmla="*/ 490 h 695"/>
              <a:gd name="T24" fmla="*/ 216 w 695"/>
              <a:gd name="T25" fmla="*/ 490 h 695"/>
              <a:gd name="T26" fmla="*/ 212 w 695"/>
              <a:gd name="T27" fmla="*/ 490 h 695"/>
              <a:gd name="T28" fmla="*/ 207 w 695"/>
              <a:gd name="T29" fmla="*/ 487 h 695"/>
              <a:gd name="T30" fmla="*/ 205 w 695"/>
              <a:gd name="T31" fmla="*/ 483 h 695"/>
              <a:gd name="T32" fmla="*/ 204 w 695"/>
              <a:gd name="T33" fmla="*/ 478 h 695"/>
              <a:gd name="T34" fmla="*/ 205 w 695"/>
              <a:gd name="T35" fmla="*/ 474 h 695"/>
              <a:gd name="T36" fmla="*/ 207 w 695"/>
              <a:gd name="T37" fmla="*/ 471 h 695"/>
              <a:gd name="T38" fmla="*/ 331 w 695"/>
              <a:gd name="T39" fmla="*/ 347 h 695"/>
              <a:gd name="T40" fmla="*/ 207 w 695"/>
              <a:gd name="T41" fmla="*/ 223 h 695"/>
              <a:gd name="T42" fmla="*/ 205 w 695"/>
              <a:gd name="T43" fmla="*/ 220 h 695"/>
              <a:gd name="T44" fmla="*/ 204 w 695"/>
              <a:gd name="T45" fmla="*/ 215 h 695"/>
              <a:gd name="T46" fmla="*/ 205 w 695"/>
              <a:gd name="T47" fmla="*/ 211 h 695"/>
              <a:gd name="T48" fmla="*/ 207 w 695"/>
              <a:gd name="T49" fmla="*/ 207 h 695"/>
              <a:gd name="T50" fmla="*/ 212 w 695"/>
              <a:gd name="T51" fmla="*/ 204 h 695"/>
              <a:gd name="T52" fmla="*/ 216 w 695"/>
              <a:gd name="T53" fmla="*/ 203 h 695"/>
              <a:gd name="T54" fmla="*/ 221 w 695"/>
              <a:gd name="T55" fmla="*/ 204 h 695"/>
              <a:gd name="T56" fmla="*/ 224 w 695"/>
              <a:gd name="T57" fmla="*/ 207 h 695"/>
              <a:gd name="T58" fmla="*/ 348 w 695"/>
              <a:gd name="T59" fmla="*/ 330 h 695"/>
              <a:gd name="T60" fmla="*/ 471 w 695"/>
              <a:gd name="T61" fmla="*/ 207 h 695"/>
              <a:gd name="T62" fmla="*/ 475 w 695"/>
              <a:gd name="T63" fmla="*/ 204 h 695"/>
              <a:gd name="T64" fmla="*/ 479 w 695"/>
              <a:gd name="T65" fmla="*/ 203 h 695"/>
              <a:gd name="T66" fmla="*/ 483 w 695"/>
              <a:gd name="T67" fmla="*/ 204 h 695"/>
              <a:gd name="T68" fmla="*/ 488 w 695"/>
              <a:gd name="T69" fmla="*/ 207 h 695"/>
              <a:gd name="T70" fmla="*/ 490 w 695"/>
              <a:gd name="T71" fmla="*/ 211 h 695"/>
              <a:gd name="T72" fmla="*/ 491 w 695"/>
              <a:gd name="T73" fmla="*/ 215 h 695"/>
              <a:gd name="T74" fmla="*/ 490 w 695"/>
              <a:gd name="T75" fmla="*/ 220 h 695"/>
              <a:gd name="T76" fmla="*/ 488 w 695"/>
              <a:gd name="T77" fmla="*/ 223 h 695"/>
              <a:gd name="T78" fmla="*/ 364 w 695"/>
              <a:gd name="T79" fmla="*/ 347 h 695"/>
              <a:gd name="T80" fmla="*/ 488 w 695"/>
              <a:gd name="T81" fmla="*/ 471 h 695"/>
              <a:gd name="T82" fmla="*/ 683 w 695"/>
              <a:gd name="T83" fmla="*/ 0 h 695"/>
              <a:gd name="T84" fmla="*/ 12 w 695"/>
              <a:gd name="T85" fmla="*/ 0 h 695"/>
              <a:gd name="T86" fmla="*/ 7 w 695"/>
              <a:gd name="T87" fmla="*/ 1 h 695"/>
              <a:gd name="T88" fmla="*/ 4 w 695"/>
              <a:gd name="T89" fmla="*/ 3 h 695"/>
              <a:gd name="T90" fmla="*/ 1 w 695"/>
              <a:gd name="T91" fmla="*/ 7 h 695"/>
              <a:gd name="T92" fmla="*/ 0 w 695"/>
              <a:gd name="T93" fmla="*/ 11 h 695"/>
              <a:gd name="T94" fmla="*/ 0 w 695"/>
              <a:gd name="T95" fmla="*/ 683 h 695"/>
              <a:gd name="T96" fmla="*/ 1 w 695"/>
              <a:gd name="T97" fmla="*/ 687 h 695"/>
              <a:gd name="T98" fmla="*/ 4 w 695"/>
              <a:gd name="T99" fmla="*/ 691 h 695"/>
              <a:gd name="T100" fmla="*/ 7 w 695"/>
              <a:gd name="T101" fmla="*/ 694 h 695"/>
              <a:gd name="T102" fmla="*/ 12 w 695"/>
              <a:gd name="T103" fmla="*/ 695 h 695"/>
              <a:gd name="T104" fmla="*/ 683 w 695"/>
              <a:gd name="T105" fmla="*/ 695 h 695"/>
              <a:gd name="T106" fmla="*/ 688 w 695"/>
              <a:gd name="T107" fmla="*/ 694 h 695"/>
              <a:gd name="T108" fmla="*/ 691 w 695"/>
              <a:gd name="T109" fmla="*/ 691 h 695"/>
              <a:gd name="T110" fmla="*/ 694 w 695"/>
              <a:gd name="T111" fmla="*/ 687 h 695"/>
              <a:gd name="T112" fmla="*/ 695 w 695"/>
              <a:gd name="T113" fmla="*/ 683 h 695"/>
              <a:gd name="T114" fmla="*/ 695 w 695"/>
              <a:gd name="T115" fmla="*/ 11 h 695"/>
              <a:gd name="T116" fmla="*/ 694 w 695"/>
              <a:gd name="T117" fmla="*/ 7 h 695"/>
              <a:gd name="T118" fmla="*/ 691 w 695"/>
              <a:gd name="T119" fmla="*/ 3 h 695"/>
              <a:gd name="T120" fmla="*/ 688 w 695"/>
              <a:gd name="T121" fmla="*/ 1 h 695"/>
              <a:gd name="T122" fmla="*/ 683 w 695"/>
              <a:gd name="T123" fmla="*/ 0 h 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95" h="695">
                <a:moveTo>
                  <a:pt x="488" y="471"/>
                </a:moveTo>
                <a:lnTo>
                  <a:pt x="490" y="475"/>
                </a:lnTo>
                <a:lnTo>
                  <a:pt x="491" y="479"/>
                </a:lnTo>
                <a:lnTo>
                  <a:pt x="490" y="484"/>
                </a:lnTo>
                <a:lnTo>
                  <a:pt x="488" y="487"/>
                </a:lnTo>
                <a:lnTo>
                  <a:pt x="483" y="490"/>
                </a:lnTo>
                <a:lnTo>
                  <a:pt x="479" y="490"/>
                </a:lnTo>
                <a:lnTo>
                  <a:pt x="475" y="490"/>
                </a:lnTo>
                <a:lnTo>
                  <a:pt x="471" y="487"/>
                </a:lnTo>
                <a:lnTo>
                  <a:pt x="348" y="365"/>
                </a:lnTo>
                <a:lnTo>
                  <a:pt x="225" y="487"/>
                </a:lnTo>
                <a:lnTo>
                  <a:pt x="221" y="490"/>
                </a:lnTo>
                <a:lnTo>
                  <a:pt x="216" y="490"/>
                </a:lnTo>
                <a:lnTo>
                  <a:pt x="212" y="490"/>
                </a:lnTo>
                <a:lnTo>
                  <a:pt x="207" y="487"/>
                </a:lnTo>
                <a:lnTo>
                  <a:pt x="205" y="483"/>
                </a:lnTo>
                <a:lnTo>
                  <a:pt x="204" y="478"/>
                </a:lnTo>
                <a:lnTo>
                  <a:pt x="205" y="474"/>
                </a:lnTo>
                <a:lnTo>
                  <a:pt x="207" y="471"/>
                </a:lnTo>
                <a:lnTo>
                  <a:pt x="331" y="347"/>
                </a:lnTo>
                <a:lnTo>
                  <a:pt x="207" y="223"/>
                </a:lnTo>
                <a:lnTo>
                  <a:pt x="205" y="220"/>
                </a:lnTo>
                <a:lnTo>
                  <a:pt x="204" y="215"/>
                </a:lnTo>
                <a:lnTo>
                  <a:pt x="205" y="211"/>
                </a:lnTo>
                <a:lnTo>
                  <a:pt x="207" y="207"/>
                </a:lnTo>
                <a:lnTo>
                  <a:pt x="212" y="204"/>
                </a:lnTo>
                <a:lnTo>
                  <a:pt x="216" y="203"/>
                </a:lnTo>
                <a:lnTo>
                  <a:pt x="221" y="204"/>
                </a:lnTo>
                <a:lnTo>
                  <a:pt x="224" y="207"/>
                </a:lnTo>
                <a:lnTo>
                  <a:pt x="348" y="330"/>
                </a:lnTo>
                <a:lnTo>
                  <a:pt x="471" y="207"/>
                </a:lnTo>
                <a:lnTo>
                  <a:pt x="475" y="204"/>
                </a:lnTo>
                <a:lnTo>
                  <a:pt x="479" y="203"/>
                </a:lnTo>
                <a:lnTo>
                  <a:pt x="483" y="204"/>
                </a:lnTo>
                <a:lnTo>
                  <a:pt x="488" y="207"/>
                </a:lnTo>
                <a:lnTo>
                  <a:pt x="490" y="211"/>
                </a:lnTo>
                <a:lnTo>
                  <a:pt x="491" y="215"/>
                </a:lnTo>
                <a:lnTo>
                  <a:pt x="490" y="220"/>
                </a:lnTo>
                <a:lnTo>
                  <a:pt x="488" y="223"/>
                </a:lnTo>
                <a:lnTo>
                  <a:pt x="364" y="347"/>
                </a:lnTo>
                <a:lnTo>
                  <a:pt x="488" y="471"/>
                </a:lnTo>
                <a:close/>
                <a:moveTo>
                  <a:pt x="683" y="0"/>
                </a:moveTo>
                <a:lnTo>
                  <a:pt x="12" y="0"/>
                </a:lnTo>
                <a:lnTo>
                  <a:pt x="7" y="1"/>
                </a:lnTo>
                <a:lnTo>
                  <a:pt x="4" y="3"/>
                </a:lnTo>
                <a:lnTo>
                  <a:pt x="1" y="7"/>
                </a:lnTo>
                <a:lnTo>
                  <a:pt x="0" y="11"/>
                </a:lnTo>
                <a:lnTo>
                  <a:pt x="0" y="683"/>
                </a:lnTo>
                <a:lnTo>
                  <a:pt x="1" y="687"/>
                </a:lnTo>
                <a:lnTo>
                  <a:pt x="4" y="691"/>
                </a:lnTo>
                <a:lnTo>
                  <a:pt x="7" y="694"/>
                </a:lnTo>
                <a:lnTo>
                  <a:pt x="12" y="695"/>
                </a:lnTo>
                <a:lnTo>
                  <a:pt x="683" y="695"/>
                </a:lnTo>
                <a:lnTo>
                  <a:pt x="688" y="694"/>
                </a:lnTo>
                <a:lnTo>
                  <a:pt x="691" y="691"/>
                </a:lnTo>
                <a:lnTo>
                  <a:pt x="694" y="687"/>
                </a:lnTo>
                <a:lnTo>
                  <a:pt x="695" y="683"/>
                </a:lnTo>
                <a:lnTo>
                  <a:pt x="695" y="11"/>
                </a:lnTo>
                <a:lnTo>
                  <a:pt x="694" y="7"/>
                </a:lnTo>
                <a:lnTo>
                  <a:pt x="691" y="3"/>
                </a:lnTo>
                <a:lnTo>
                  <a:pt x="688" y="1"/>
                </a:lnTo>
                <a:lnTo>
                  <a:pt x="683" y="0"/>
                </a:lnTo>
                <a:close/>
              </a:path>
            </a:pathLst>
          </a:custGeom>
          <a:solidFill>
            <a:srgbClr val="E64D2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1839">
            <a:extLst>
              <a:ext uri="{FF2B5EF4-FFF2-40B4-BE49-F238E27FC236}">
                <a16:creationId xmlns:a16="http://schemas.microsoft.com/office/drawing/2014/main" id="{9CA5C585-E178-D848-B5D9-72EACA0F5894}"/>
              </a:ext>
            </a:extLst>
          </p:cNvPr>
          <p:cNvSpPr>
            <a:spLocks noEditPoints="1"/>
          </p:cNvSpPr>
          <p:nvPr/>
        </p:nvSpPr>
        <p:spPr bwMode="auto">
          <a:xfrm>
            <a:off x="7664113" y="2440067"/>
            <a:ext cx="276225" cy="276225"/>
          </a:xfrm>
          <a:custGeom>
            <a:avLst/>
            <a:gdLst>
              <a:gd name="T0" fmla="*/ 488 w 695"/>
              <a:gd name="T1" fmla="*/ 471 h 695"/>
              <a:gd name="T2" fmla="*/ 490 w 695"/>
              <a:gd name="T3" fmla="*/ 475 h 695"/>
              <a:gd name="T4" fmla="*/ 491 w 695"/>
              <a:gd name="T5" fmla="*/ 479 h 695"/>
              <a:gd name="T6" fmla="*/ 490 w 695"/>
              <a:gd name="T7" fmla="*/ 484 h 695"/>
              <a:gd name="T8" fmla="*/ 488 w 695"/>
              <a:gd name="T9" fmla="*/ 487 h 695"/>
              <a:gd name="T10" fmla="*/ 483 w 695"/>
              <a:gd name="T11" fmla="*/ 490 h 695"/>
              <a:gd name="T12" fmla="*/ 479 w 695"/>
              <a:gd name="T13" fmla="*/ 490 h 695"/>
              <a:gd name="T14" fmla="*/ 475 w 695"/>
              <a:gd name="T15" fmla="*/ 490 h 695"/>
              <a:gd name="T16" fmla="*/ 471 w 695"/>
              <a:gd name="T17" fmla="*/ 487 h 695"/>
              <a:gd name="T18" fmla="*/ 348 w 695"/>
              <a:gd name="T19" fmla="*/ 365 h 695"/>
              <a:gd name="T20" fmla="*/ 225 w 695"/>
              <a:gd name="T21" fmla="*/ 487 h 695"/>
              <a:gd name="T22" fmla="*/ 221 w 695"/>
              <a:gd name="T23" fmla="*/ 490 h 695"/>
              <a:gd name="T24" fmla="*/ 216 w 695"/>
              <a:gd name="T25" fmla="*/ 490 h 695"/>
              <a:gd name="T26" fmla="*/ 212 w 695"/>
              <a:gd name="T27" fmla="*/ 490 h 695"/>
              <a:gd name="T28" fmla="*/ 207 w 695"/>
              <a:gd name="T29" fmla="*/ 487 h 695"/>
              <a:gd name="T30" fmla="*/ 205 w 695"/>
              <a:gd name="T31" fmla="*/ 483 h 695"/>
              <a:gd name="T32" fmla="*/ 204 w 695"/>
              <a:gd name="T33" fmla="*/ 478 h 695"/>
              <a:gd name="T34" fmla="*/ 205 w 695"/>
              <a:gd name="T35" fmla="*/ 474 h 695"/>
              <a:gd name="T36" fmla="*/ 207 w 695"/>
              <a:gd name="T37" fmla="*/ 471 h 695"/>
              <a:gd name="T38" fmla="*/ 331 w 695"/>
              <a:gd name="T39" fmla="*/ 347 h 695"/>
              <a:gd name="T40" fmla="*/ 207 w 695"/>
              <a:gd name="T41" fmla="*/ 223 h 695"/>
              <a:gd name="T42" fmla="*/ 205 w 695"/>
              <a:gd name="T43" fmla="*/ 220 h 695"/>
              <a:gd name="T44" fmla="*/ 204 w 695"/>
              <a:gd name="T45" fmla="*/ 215 h 695"/>
              <a:gd name="T46" fmla="*/ 205 w 695"/>
              <a:gd name="T47" fmla="*/ 211 h 695"/>
              <a:gd name="T48" fmla="*/ 207 w 695"/>
              <a:gd name="T49" fmla="*/ 207 h 695"/>
              <a:gd name="T50" fmla="*/ 212 w 695"/>
              <a:gd name="T51" fmla="*/ 204 h 695"/>
              <a:gd name="T52" fmla="*/ 216 w 695"/>
              <a:gd name="T53" fmla="*/ 203 h 695"/>
              <a:gd name="T54" fmla="*/ 221 w 695"/>
              <a:gd name="T55" fmla="*/ 204 h 695"/>
              <a:gd name="T56" fmla="*/ 224 w 695"/>
              <a:gd name="T57" fmla="*/ 207 h 695"/>
              <a:gd name="T58" fmla="*/ 348 w 695"/>
              <a:gd name="T59" fmla="*/ 330 h 695"/>
              <a:gd name="T60" fmla="*/ 471 w 695"/>
              <a:gd name="T61" fmla="*/ 207 h 695"/>
              <a:gd name="T62" fmla="*/ 475 w 695"/>
              <a:gd name="T63" fmla="*/ 204 h 695"/>
              <a:gd name="T64" fmla="*/ 479 w 695"/>
              <a:gd name="T65" fmla="*/ 203 h 695"/>
              <a:gd name="T66" fmla="*/ 483 w 695"/>
              <a:gd name="T67" fmla="*/ 204 h 695"/>
              <a:gd name="T68" fmla="*/ 488 w 695"/>
              <a:gd name="T69" fmla="*/ 207 h 695"/>
              <a:gd name="T70" fmla="*/ 490 w 695"/>
              <a:gd name="T71" fmla="*/ 211 h 695"/>
              <a:gd name="T72" fmla="*/ 491 w 695"/>
              <a:gd name="T73" fmla="*/ 215 h 695"/>
              <a:gd name="T74" fmla="*/ 490 w 695"/>
              <a:gd name="T75" fmla="*/ 220 h 695"/>
              <a:gd name="T76" fmla="*/ 488 w 695"/>
              <a:gd name="T77" fmla="*/ 223 h 695"/>
              <a:gd name="T78" fmla="*/ 364 w 695"/>
              <a:gd name="T79" fmla="*/ 347 h 695"/>
              <a:gd name="T80" fmla="*/ 488 w 695"/>
              <a:gd name="T81" fmla="*/ 471 h 695"/>
              <a:gd name="T82" fmla="*/ 683 w 695"/>
              <a:gd name="T83" fmla="*/ 0 h 695"/>
              <a:gd name="T84" fmla="*/ 12 w 695"/>
              <a:gd name="T85" fmla="*/ 0 h 695"/>
              <a:gd name="T86" fmla="*/ 7 w 695"/>
              <a:gd name="T87" fmla="*/ 1 h 695"/>
              <a:gd name="T88" fmla="*/ 4 w 695"/>
              <a:gd name="T89" fmla="*/ 3 h 695"/>
              <a:gd name="T90" fmla="*/ 1 w 695"/>
              <a:gd name="T91" fmla="*/ 7 h 695"/>
              <a:gd name="T92" fmla="*/ 0 w 695"/>
              <a:gd name="T93" fmla="*/ 11 h 695"/>
              <a:gd name="T94" fmla="*/ 0 w 695"/>
              <a:gd name="T95" fmla="*/ 683 h 695"/>
              <a:gd name="T96" fmla="*/ 1 w 695"/>
              <a:gd name="T97" fmla="*/ 687 h 695"/>
              <a:gd name="T98" fmla="*/ 4 w 695"/>
              <a:gd name="T99" fmla="*/ 691 h 695"/>
              <a:gd name="T100" fmla="*/ 7 w 695"/>
              <a:gd name="T101" fmla="*/ 694 h 695"/>
              <a:gd name="T102" fmla="*/ 12 w 695"/>
              <a:gd name="T103" fmla="*/ 695 h 695"/>
              <a:gd name="T104" fmla="*/ 683 w 695"/>
              <a:gd name="T105" fmla="*/ 695 h 695"/>
              <a:gd name="T106" fmla="*/ 688 w 695"/>
              <a:gd name="T107" fmla="*/ 694 h 695"/>
              <a:gd name="T108" fmla="*/ 691 w 695"/>
              <a:gd name="T109" fmla="*/ 691 h 695"/>
              <a:gd name="T110" fmla="*/ 694 w 695"/>
              <a:gd name="T111" fmla="*/ 687 h 695"/>
              <a:gd name="T112" fmla="*/ 695 w 695"/>
              <a:gd name="T113" fmla="*/ 683 h 695"/>
              <a:gd name="T114" fmla="*/ 695 w 695"/>
              <a:gd name="T115" fmla="*/ 11 h 695"/>
              <a:gd name="T116" fmla="*/ 694 w 695"/>
              <a:gd name="T117" fmla="*/ 7 h 695"/>
              <a:gd name="T118" fmla="*/ 691 w 695"/>
              <a:gd name="T119" fmla="*/ 3 h 695"/>
              <a:gd name="T120" fmla="*/ 688 w 695"/>
              <a:gd name="T121" fmla="*/ 1 h 695"/>
              <a:gd name="T122" fmla="*/ 683 w 695"/>
              <a:gd name="T123" fmla="*/ 0 h 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95" h="695">
                <a:moveTo>
                  <a:pt x="488" y="471"/>
                </a:moveTo>
                <a:lnTo>
                  <a:pt x="490" y="475"/>
                </a:lnTo>
                <a:lnTo>
                  <a:pt x="491" y="479"/>
                </a:lnTo>
                <a:lnTo>
                  <a:pt x="490" y="484"/>
                </a:lnTo>
                <a:lnTo>
                  <a:pt x="488" y="487"/>
                </a:lnTo>
                <a:lnTo>
                  <a:pt x="483" y="490"/>
                </a:lnTo>
                <a:lnTo>
                  <a:pt x="479" y="490"/>
                </a:lnTo>
                <a:lnTo>
                  <a:pt x="475" y="490"/>
                </a:lnTo>
                <a:lnTo>
                  <a:pt x="471" y="487"/>
                </a:lnTo>
                <a:lnTo>
                  <a:pt x="348" y="365"/>
                </a:lnTo>
                <a:lnTo>
                  <a:pt x="225" y="487"/>
                </a:lnTo>
                <a:lnTo>
                  <a:pt x="221" y="490"/>
                </a:lnTo>
                <a:lnTo>
                  <a:pt x="216" y="490"/>
                </a:lnTo>
                <a:lnTo>
                  <a:pt x="212" y="490"/>
                </a:lnTo>
                <a:lnTo>
                  <a:pt x="207" y="487"/>
                </a:lnTo>
                <a:lnTo>
                  <a:pt x="205" y="483"/>
                </a:lnTo>
                <a:lnTo>
                  <a:pt x="204" y="478"/>
                </a:lnTo>
                <a:lnTo>
                  <a:pt x="205" y="474"/>
                </a:lnTo>
                <a:lnTo>
                  <a:pt x="207" y="471"/>
                </a:lnTo>
                <a:lnTo>
                  <a:pt x="331" y="347"/>
                </a:lnTo>
                <a:lnTo>
                  <a:pt x="207" y="223"/>
                </a:lnTo>
                <a:lnTo>
                  <a:pt x="205" y="220"/>
                </a:lnTo>
                <a:lnTo>
                  <a:pt x="204" y="215"/>
                </a:lnTo>
                <a:lnTo>
                  <a:pt x="205" y="211"/>
                </a:lnTo>
                <a:lnTo>
                  <a:pt x="207" y="207"/>
                </a:lnTo>
                <a:lnTo>
                  <a:pt x="212" y="204"/>
                </a:lnTo>
                <a:lnTo>
                  <a:pt x="216" y="203"/>
                </a:lnTo>
                <a:lnTo>
                  <a:pt x="221" y="204"/>
                </a:lnTo>
                <a:lnTo>
                  <a:pt x="224" y="207"/>
                </a:lnTo>
                <a:lnTo>
                  <a:pt x="348" y="330"/>
                </a:lnTo>
                <a:lnTo>
                  <a:pt x="471" y="207"/>
                </a:lnTo>
                <a:lnTo>
                  <a:pt x="475" y="204"/>
                </a:lnTo>
                <a:lnTo>
                  <a:pt x="479" y="203"/>
                </a:lnTo>
                <a:lnTo>
                  <a:pt x="483" y="204"/>
                </a:lnTo>
                <a:lnTo>
                  <a:pt x="488" y="207"/>
                </a:lnTo>
                <a:lnTo>
                  <a:pt x="490" y="211"/>
                </a:lnTo>
                <a:lnTo>
                  <a:pt x="491" y="215"/>
                </a:lnTo>
                <a:lnTo>
                  <a:pt x="490" y="220"/>
                </a:lnTo>
                <a:lnTo>
                  <a:pt x="488" y="223"/>
                </a:lnTo>
                <a:lnTo>
                  <a:pt x="364" y="347"/>
                </a:lnTo>
                <a:lnTo>
                  <a:pt x="488" y="471"/>
                </a:lnTo>
                <a:close/>
                <a:moveTo>
                  <a:pt x="683" y="0"/>
                </a:moveTo>
                <a:lnTo>
                  <a:pt x="12" y="0"/>
                </a:lnTo>
                <a:lnTo>
                  <a:pt x="7" y="1"/>
                </a:lnTo>
                <a:lnTo>
                  <a:pt x="4" y="3"/>
                </a:lnTo>
                <a:lnTo>
                  <a:pt x="1" y="7"/>
                </a:lnTo>
                <a:lnTo>
                  <a:pt x="0" y="11"/>
                </a:lnTo>
                <a:lnTo>
                  <a:pt x="0" y="683"/>
                </a:lnTo>
                <a:lnTo>
                  <a:pt x="1" y="687"/>
                </a:lnTo>
                <a:lnTo>
                  <a:pt x="4" y="691"/>
                </a:lnTo>
                <a:lnTo>
                  <a:pt x="7" y="694"/>
                </a:lnTo>
                <a:lnTo>
                  <a:pt x="12" y="695"/>
                </a:lnTo>
                <a:lnTo>
                  <a:pt x="683" y="695"/>
                </a:lnTo>
                <a:lnTo>
                  <a:pt x="688" y="694"/>
                </a:lnTo>
                <a:lnTo>
                  <a:pt x="691" y="691"/>
                </a:lnTo>
                <a:lnTo>
                  <a:pt x="694" y="687"/>
                </a:lnTo>
                <a:lnTo>
                  <a:pt x="695" y="683"/>
                </a:lnTo>
                <a:lnTo>
                  <a:pt x="695" y="11"/>
                </a:lnTo>
                <a:lnTo>
                  <a:pt x="694" y="7"/>
                </a:lnTo>
                <a:lnTo>
                  <a:pt x="691" y="3"/>
                </a:lnTo>
                <a:lnTo>
                  <a:pt x="688" y="1"/>
                </a:lnTo>
                <a:lnTo>
                  <a:pt x="683" y="0"/>
                </a:lnTo>
                <a:close/>
              </a:path>
            </a:pathLst>
          </a:custGeom>
          <a:solidFill>
            <a:srgbClr val="E64D2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1839">
            <a:extLst>
              <a:ext uri="{FF2B5EF4-FFF2-40B4-BE49-F238E27FC236}">
                <a16:creationId xmlns:a16="http://schemas.microsoft.com/office/drawing/2014/main" id="{9CA5C585-E178-D848-B5D9-72EACA0F5894}"/>
              </a:ext>
            </a:extLst>
          </p:cNvPr>
          <p:cNvSpPr>
            <a:spLocks noEditPoints="1"/>
          </p:cNvSpPr>
          <p:nvPr/>
        </p:nvSpPr>
        <p:spPr bwMode="auto">
          <a:xfrm>
            <a:off x="9813182" y="3041761"/>
            <a:ext cx="276225" cy="276225"/>
          </a:xfrm>
          <a:custGeom>
            <a:avLst/>
            <a:gdLst>
              <a:gd name="T0" fmla="*/ 488 w 695"/>
              <a:gd name="T1" fmla="*/ 471 h 695"/>
              <a:gd name="T2" fmla="*/ 490 w 695"/>
              <a:gd name="T3" fmla="*/ 475 h 695"/>
              <a:gd name="T4" fmla="*/ 491 w 695"/>
              <a:gd name="T5" fmla="*/ 479 h 695"/>
              <a:gd name="T6" fmla="*/ 490 w 695"/>
              <a:gd name="T7" fmla="*/ 484 h 695"/>
              <a:gd name="T8" fmla="*/ 488 w 695"/>
              <a:gd name="T9" fmla="*/ 487 h 695"/>
              <a:gd name="T10" fmla="*/ 483 w 695"/>
              <a:gd name="T11" fmla="*/ 490 h 695"/>
              <a:gd name="T12" fmla="*/ 479 w 695"/>
              <a:gd name="T13" fmla="*/ 490 h 695"/>
              <a:gd name="T14" fmla="*/ 475 w 695"/>
              <a:gd name="T15" fmla="*/ 490 h 695"/>
              <a:gd name="T16" fmla="*/ 471 w 695"/>
              <a:gd name="T17" fmla="*/ 487 h 695"/>
              <a:gd name="T18" fmla="*/ 348 w 695"/>
              <a:gd name="T19" fmla="*/ 365 h 695"/>
              <a:gd name="T20" fmla="*/ 225 w 695"/>
              <a:gd name="T21" fmla="*/ 487 h 695"/>
              <a:gd name="T22" fmla="*/ 221 w 695"/>
              <a:gd name="T23" fmla="*/ 490 h 695"/>
              <a:gd name="T24" fmla="*/ 216 w 695"/>
              <a:gd name="T25" fmla="*/ 490 h 695"/>
              <a:gd name="T26" fmla="*/ 212 w 695"/>
              <a:gd name="T27" fmla="*/ 490 h 695"/>
              <a:gd name="T28" fmla="*/ 207 w 695"/>
              <a:gd name="T29" fmla="*/ 487 h 695"/>
              <a:gd name="T30" fmla="*/ 205 w 695"/>
              <a:gd name="T31" fmla="*/ 483 h 695"/>
              <a:gd name="T32" fmla="*/ 204 w 695"/>
              <a:gd name="T33" fmla="*/ 478 h 695"/>
              <a:gd name="T34" fmla="*/ 205 w 695"/>
              <a:gd name="T35" fmla="*/ 474 h 695"/>
              <a:gd name="T36" fmla="*/ 207 w 695"/>
              <a:gd name="T37" fmla="*/ 471 h 695"/>
              <a:gd name="T38" fmla="*/ 331 w 695"/>
              <a:gd name="T39" fmla="*/ 347 h 695"/>
              <a:gd name="T40" fmla="*/ 207 w 695"/>
              <a:gd name="T41" fmla="*/ 223 h 695"/>
              <a:gd name="T42" fmla="*/ 205 w 695"/>
              <a:gd name="T43" fmla="*/ 220 h 695"/>
              <a:gd name="T44" fmla="*/ 204 w 695"/>
              <a:gd name="T45" fmla="*/ 215 h 695"/>
              <a:gd name="T46" fmla="*/ 205 w 695"/>
              <a:gd name="T47" fmla="*/ 211 h 695"/>
              <a:gd name="T48" fmla="*/ 207 w 695"/>
              <a:gd name="T49" fmla="*/ 207 h 695"/>
              <a:gd name="T50" fmla="*/ 212 w 695"/>
              <a:gd name="T51" fmla="*/ 204 h 695"/>
              <a:gd name="T52" fmla="*/ 216 w 695"/>
              <a:gd name="T53" fmla="*/ 203 h 695"/>
              <a:gd name="T54" fmla="*/ 221 w 695"/>
              <a:gd name="T55" fmla="*/ 204 h 695"/>
              <a:gd name="T56" fmla="*/ 224 w 695"/>
              <a:gd name="T57" fmla="*/ 207 h 695"/>
              <a:gd name="T58" fmla="*/ 348 w 695"/>
              <a:gd name="T59" fmla="*/ 330 h 695"/>
              <a:gd name="T60" fmla="*/ 471 w 695"/>
              <a:gd name="T61" fmla="*/ 207 h 695"/>
              <a:gd name="T62" fmla="*/ 475 w 695"/>
              <a:gd name="T63" fmla="*/ 204 h 695"/>
              <a:gd name="T64" fmla="*/ 479 w 695"/>
              <a:gd name="T65" fmla="*/ 203 h 695"/>
              <a:gd name="T66" fmla="*/ 483 w 695"/>
              <a:gd name="T67" fmla="*/ 204 h 695"/>
              <a:gd name="T68" fmla="*/ 488 w 695"/>
              <a:gd name="T69" fmla="*/ 207 h 695"/>
              <a:gd name="T70" fmla="*/ 490 w 695"/>
              <a:gd name="T71" fmla="*/ 211 h 695"/>
              <a:gd name="T72" fmla="*/ 491 w 695"/>
              <a:gd name="T73" fmla="*/ 215 h 695"/>
              <a:gd name="T74" fmla="*/ 490 w 695"/>
              <a:gd name="T75" fmla="*/ 220 h 695"/>
              <a:gd name="T76" fmla="*/ 488 w 695"/>
              <a:gd name="T77" fmla="*/ 223 h 695"/>
              <a:gd name="T78" fmla="*/ 364 w 695"/>
              <a:gd name="T79" fmla="*/ 347 h 695"/>
              <a:gd name="T80" fmla="*/ 488 w 695"/>
              <a:gd name="T81" fmla="*/ 471 h 695"/>
              <a:gd name="T82" fmla="*/ 683 w 695"/>
              <a:gd name="T83" fmla="*/ 0 h 695"/>
              <a:gd name="T84" fmla="*/ 12 w 695"/>
              <a:gd name="T85" fmla="*/ 0 h 695"/>
              <a:gd name="T86" fmla="*/ 7 w 695"/>
              <a:gd name="T87" fmla="*/ 1 h 695"/>
              <a:gd name="T88" fmla="*/ 4 w 695"/>
              <a:gd name="T89" fmla="*/ 3 h 695"/>
              <a:gd name="T90" fmla="*/ 1 w 695"/>
              <a:gd name="T91" fmla="*/ 7 h 695"/>
              <a:gd name="T92" fmla="*/ 0 w 695"/>
              <a:gd name="T93" fmla="*/ 11 h 695"/>
              <a:gd name="T94" fmla="*/ 0 w 695"/>
              <a:gd name="T95" fmla="*/ 683 h 695"/>
              <a:gd name="T96" fmla="*/ 1 w 695"/>
              <a:gd name="T97" fmla="*/ 687 h 695"/>
              <a:gd name="T98" fmla="*/ 4 w 695"/>
              <a:gd name="T99" fmla="*/ 691 h 695"/>
              <a:gd name="T100" fmla="*/ 7 w 695"/>
              <a:gd name="T101" fmla="*/ 694 h 695"/>
              <a:gd name="T102" fmla="*/ 12 w 695"/>
              <a:gd name="T103" fmla="*/ 695 h 695"/>
              <a:gd name="T104" fmla="*/ 683 w 695"/>
              <a:gd name="T105" fmla="*/ 695 h 695"/>
              <a:gd name="T106" fmla="*/ 688 w 695"/>
              <a:gd name="T107" fmla="*/ 694 h 695"/>
              <a:gd name="T108" fmla="*/ 691 w 695"/>
              <a:gd name="T109" fmla="*/ 691 h 695"/>
              <a:gd name="T110" fmla="*/ 694 w 695"/>
              <a:gd name="T111" fmla="*/ 687 h 695"/>
              <a:gd name="T112" fmla="*/ 695 w 695"/>
              <a:gd name="T113" fmla="*/ 683 h 695"/>
              <a:gd name="T114" fmla="*/ 695 w 695"/>
              <a:gd name="T115" fmla="*/ 11 h 695"/>
              <a:gd name="T116" fmla="*/ 694 w 695"/>
              <a:gd name="T117" fmla="*/ 7 h 695"/>
              <a:gd name="T118" fmla="*/ 691 w 695"/>
              <a:gd name="T119" fmla="*/ 3 h 695"/>
              <a:gd name="T120" fmla="*/ 688 w 695"/>
              <a:gd name="T121" fmla="*/ 1 h 695"/>
              <a:gd name="T122" fmla="*/ 683 w 695"/>
              <a:gd name="T123" fmla="*/ 0 h 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95" h="695">
                <a:moveTo>
                  <a:pt x="488" y="471"/>
                </a:moveTo>
                <a:lnTo>
                  <a:pt x="490" y="475"/>
                </a:lnTo>
                <a:lnTo>
                  <a:pt x="491" y="479"/>
                </a:lnTo>
                <a:lnTo>
                  <a:pt x="490" y="484"/>
                </a:lnTo>
                <a:lnTo>
                  <a:pt x="488" y="487"/>
                </a:lnTo>
                <a:lnTo>
                  <a:pt x="483" y="490"/>
                </a:lnTo>
                <a:lnTo>
                  <a:pt x="479" y="490"/>
                </a:lnTo>
                <a:lnTo>
                  <a:pt x="475" y="490"/>
                </a:lnTo>
                <a:lnTo>
                  <a:pt x="471" y="487"/>
                </a:lnTo>
                <a:lnTo>
                  <a:pt x="348" y="365"/>
                </a:lnTo>
                <a:lnTo>
                  <a:pt x="225" y="487"/>
                </a:lnTo>
                <a:lnTo>
                  <a:pt x="221" y="490"/>
                </a:lnTo>
                <a:lnTo>
                  <a:pt x="216" y="490"/>
                </a:lnTo>
                <a:lnTo>
                  <a:pt x="212" y="490"/>
                </a:lnTo>
                <a:lnTo>
                  <a:pt x="207" y="487"/>
                </a:lnTo>
                <a:lnTo>
                  <a:pt x="205" y="483"/>
                </a:lnTo>
                <a:lnTo>
                  <a:pt x="204" y="478"/>
                </a:lnTo>
                <a:lnTo>
                  <a:pt x="205" y="474"/>
                </a:lnTo>
                <a:lnTo>
                  <a:pt x="207" y="471"/>
                </a:lnTo>
                <a:lnTo>
                  <a:pt x="331" y="347"/>
                </a:lnTo>
                <a:lnTo>
                  <a:pt x="207" y="223"/>
                </a:lnTo>
                <a:lnTo>
                  <a:pt x="205" y="220"/>
                </a:lnTo>
                <a:lnTo>
                  <a:pt x="204" y="215"/>
                </a:lnTo>
                <a:lnTo>
                  <a:pt x="205" y="211"/>
                </a:lnTo>
                <a:lnTo>
                  <a:pt x="207" y="207"/>
                </a:lnTo>
                <a:lnTo>
                  <a:pt x="212" y="204"/>
                </a:lnTo>
                <a:lnTo>
                  <a:pt x="216" y="203"/>
                </a:lnTo>
                <a:lnTo>
                  <a:pt x="221" y="204"/>
                </a:lnTo>
                <a:lnTo>
                  <a:pt x="224" y="207"/>
                </a:lnTo>
                <a:lnTo>
                  <a:pt x="348" y="330"/>
                </a:lnTo>
                <a:lnTo>
                  <a:pt x="471" y="207"/>
                </a:lnTo>
                <a:lnTo>
                  <a:pt x="475" y="204"/>
                </a:lnTo>
                <a:lnTo>
                  <a:pt x="479" y="203"/>
                </a:lnTo>
                <a:lnTo>
                  <a:pt x="483" y="204"/>
                </a:lnTo>
                <a:lnTo>
                  <a:pt x="488" y="207"/>
                </a:lnTo>
                <a:lnTo>
                  <a:pt x="490" y="211"/>
                </a:lnTo>
                <a:lnTo>
                  <a:pt x="491" y="215"/>
                </a:lnTo>
                <a:lnTo>
                  <a:pt x="490" y="220"/>
                </a:lnTo>
                <a:lnTo>
                  <a:pt x="488" y="223"/>
                </a:lnTo>
                <a:lnTo>
                  <a:pt x="364" y="347"/>
                </a:lnTo>
                <a:lnTo>
                  <a:pt x="488" y="471"/>
                </a:lnTo>
                <a:close/>
                <a:moveTo>
                  <a:pt x="683" y="0"/>
                </a:moveTo>
                <a:lnTo>
                  <a:pt x="12" y="0"/>
                </a:lnTo>
                <a:lnTo>
                  <a:pt x="7" y="1"/>
                </a:lnTo>
                <a:lnTo>
                  <a:pt x="4" y="3"/>
                </a:lnTo>
                <a:lnTo>
                  <a:pt x="1" y="7"/>
                </a:lnTo>
                <a:lnTo>
                  <a:pt x="0" y="11"/>
                </a:lnTo>
                <a:lnTo>
                  <a:pt x="0" y="683"/>
                </a:lnTo>
                <a:lnTo>
                  <a:pt x="1" y="687"/>
                </a:lnTo>
                <a:lnTo>
                  <a:pt x="4" y="691"/>
                </a:lnTo>
                <a:lnTo>
                  <a:pt x="7" y="694"/>
                </a:lnTo>
                <a:lnTo>
                  <a:pt x="12" y="695"/>
                </a:lnTo>
                <a:lnTo>
                  <a:pt x="683" y="695"/>
                </a:lnTo>
                <a:lnTo>
                  <a:pt x="688" y="694"/>
                </a:lnTo>
                <a:lnTo>
                  <a:pt x="691" y="691"/>
                </a:lnTo>
                <a:lnTo>
                  <a:pt x="694" y="687"/>
                </a:lnTo>
                <a:lnTo>
                  <a:pt x="695" y="683"/>
                </a:lnTo>
                <a:lnTo>
                  <a:pt x="695" y="11"/>
                </a:lnTo>
                <a:lnTo>
                  <a:pt x="694" y="7"/>
                </a:lnTo>
                <a:lnTo>
                  <a:pt x="691" y="3"/>
                </a:lnTo>
                <a:lnTo>
                  <a:pt x="688" y="1"/>
                </a:lnTo>
                <a:lnTo>
                  <a:pt x="683" y="0"/>
                </a:lnTo>
                <a:close/>
              </a:path>
            </a:pathLst>
          </a:custGeom>
          <a:solidFill>
            <a:srgbClr val="E64D2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1669">
            <a:extLst>
              <a:ext uri="{FF2B5EF4-FFF2-40B4-BE49-F238E27FC236}">
                <a16:creationId xmlns:a16="http://schemas.microsoft.com/office/drawing/2014/main" id="{8DBE4E09-DD54-A64C-9F68-132439C48F1A}"/>
              </a:ext>
            </a:extLst>
          </p:cNvPr>
          <p:cNvSpPr>
            <a:spLocks noEditPoints="1"/>
          </p:cNvSpPr>
          <p:nvPr/>
        </p:nvSpPr>
        <p:spPr bwMode="auto">
          <a:xfrm>
            <a:off x="9813182" y="2435304"/>
            <a:ext cx="285750" cy="285750"/>
          </a:xfrm>
          <a:custGeom>
            <a:avLst/>
            <a:gdLst>
              <a:gd name="T0" fmla="*/ 519 w 719"/>
              <a:gd name="T1" fmla="*/ 263 h 719"/>
              <a:gd name="T2" fmla="*/ 292 w 719"/>
              <a:gd name="T3" fmla="*/ 475 h 719"/>
              <a:gd name="T4" fmla="*/ 289 w 719"/>
              <a:gd name="T5" fmla="*/ 477 h 719"/>
              <a:gd name="T6" fmla="*/ 284 w 719"/>
              <a:gd name="T7" fmla="*/ 479 h 719"/>
              <a:gd name="T8" fmla="*/ 280 w 719"/>
              <a:gd name="T9" fmla="*/ 477 h 719"/>
              <a:gd name="T10" fmla="*/ 275 w 719"/>
              <a:gd name="T11" fmla="*/ 475 h 719"/>
              <a:gd name="T12" fmla="*/ 200 w 719"/>
              <a:gd name="T13" fmla="*/ 400 h 719"/>
              <a:gd name="T14" fmla="*/ 198 w 719"/>
              <a:gd name="T15" fmla="*/ 396 h 719"/>
              <a:gd name="T16" fmla="*/ 197 w 719"/>
              <a:gd name="T17" fmla="*/ 391 h 719"/>
              <a:gd name="T18" fmla="*/ 198 w 719"/>
              <a:gd name="T19" fmla="*/ 387 h 719"/>
              <a:gd name="T20" fmla="*/ 200 w 719"/>
              <a:gd name="T21" fmla="*/ 382 h 719"/>
              <a:gd name="T22" fmla="*/ 205 w 719"/>
              <a:gd name="T23" fmla="*/ 380 h 719"/>
              <a:gd name="T24" fmla="*/ 209 w 719"/>
              <a:gd name="T25" fmla="*/ 379 h 719"/>
              <a:gd name="T26" fmla="*/ 213 w 719"/>
              <a:gd name="T27" fmla="*/ 380 h 719"/>
              <a:gd name="T28" fmla="*/ 217 w 719"/>
              <a:gd name="T29" fmla="*/ 382 h 719"/>
              <a:gd name="T30" fmla="*/ 284 w 719"/>
              <a:gd name="T31" fmla="*/ 450 h 719"/>
              <a:gd name="T32" fmla="*/ 503 w 719"/>
              <a:gd name="T33" fmla="*/ 247 h 719"/>
              <a:gd name="T34" fmla="*/ 507 w 719"/>
              <a:gd name="T35" fmla="*/ 243 h 719"/>
              <a:gd name="T36" fmla="*/ 512 w 719"/>
              <a:gd name="T37" fmla="*/ 243 h 719"/>
              <a:gd name="T38" fmla="*/ 516 w 719"/>
              <a:gd name="T39" fmla="*/ 243 h 719"/>
              <a:gd name="T40" fmla="*/ 519 w 719"/>
              <a:gd name="T41" fmla="*/ 247 h 719"/>
              <a:gd name="T42" fmla="*/ 522 w 719"/>
              <a:gd name="T43" fmla="*/ 251 h 719"/>
              <a:gd name="T44" fmla="*/ 523 w 719"/>
              <a:gd name="T45" fmla="*/ 255 h 719"/>
              <a:gd name="T46" fmla="*/ 522 w 719"/>
              <a:gd name="T47" fmla="*/ 260 h 719"/>
              <a:gd name="T48" fmla="*/ 519 w 719"/>
              <a:gd name="T49" fmla="*/ 263 h 719"/>
              <a:gd name="T50" fmla="*/ 707 w 719"/>
              <a:gd name="T51" fmla="*/ 0 h 719"/>
              <a:gd name="T52" fmla="*/ 12 w 719"/>
              <a:gd name="T53" fmla="*/ 0 h 719"/>
              <a:gd name="T54" fmla="*/ 8 w 719"/>
              <a:gd name="T55" fmla="*/ 2 h 719"/>
              <a:gd name="T56" fmla="*/ 4 w 719"/>
              <a:gd name="T57" fmla="*/ 5 h 719"/>
              <a:gd name="T58" fmla="*/ 1 w 719"/>
              <a:gd name="T59" fmla="*/ 8 h 719"/>
              <a:gd name="T60" fmla="*/ 0 w 719"/>
              <a:gd name="T61" fmla="*/ 13 h 719"/>
              <a:gd name="T62" fmla="*/ 0 w 719"/>
              <a:gd name="T63" fmla="*/ 707 h 719"/>
              <a:gd name="T64" fmla="*/ 1 w 719"/>
              <a:gd name="T65" fmla="*/ 713 h 719"/>
              <a:gd name="T66" fmla="*/ 4 w 719"/>
              <a:gd name="T67" fmla="*/ 716 h 719"/>
              <a:gd name="T68" fmla="*/ 8 w 719"/>
              <a:gd name="T69" fmla="*/ 719 h 719"/>
              <a:gd name="T70" fmla="*/ 12 w 719"/>
              <a:gd name="T71" fmla="*/ 719 h 719"/>
              <a:gd name="T72" fmla="*/ 707 w 719"/>
              <a:gd name="T73" fmla="*/ 719 h 719"/>
              <a:gd name="T74" fmla="*/ 711 w 719"/>
              <a:gd name="T75" fmla="*/ 719 h 719"/>
              <a:gd name="T76" fmla="*/ 716 w 719"/>
              <a:gd name="T77" fmla="*/ 716 h 719"/>
              <a:gd name="T78" fmla="*/ 718 w 719"/>
              <a:gd name="T79" fmla="*/ 713 h 719"/>
              <a:gd name="T80" fmla="*/ 719 w 719"/>
              <a:gd name="T81" fmla="*/ 707 h 719"/>
              <a:gd name="T82" fmla="*/ 719 w 719"/>
              <a:gd name="T83" fmla="*/ 13 h 719"/>
              <a:gd name="T84" fmla="*/ 718 w 719"/>
              <a:gd name="T85" fmla="*/ 8 h 719"/>
              <a:gd name="T86" fmla="*/ 716 w 719"/>
              <a:gd name="T87" fmla="*/ 5 h 719"/>
              <a:gd name="T88" fmla="*/ 711 w 719"/>
              <a:gd name="T89" fmla="*/ 2 h 719"/>
              <a:gd name="T90" fmla="*/ 707 w 719"/>
              <a:gd name="T91" fmla="*/ 0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19" h="719">
                <a:moveTo>
                  <a:pt x="519" y="263"/>
                </a:moveTo>
                <a:lnTo>
                  <a:pt x="292" y="475"/>
                </a:lnTo>
                <a:lnTo>
                  <a:pt x="289" y="477"/>
                </a:lnTo>
                <a:lnTo>
                  <a:pt x="284" y="479"/>
                </a:lnTo>
                <a:lnTo>
                  <a:pt x="280" y="477"/>
                </a:lnTo>
                <a:lnTo>
                  <a:pt x="275" y="475"/>
                </a:lnTo>
                <a:lnTo>
                  <a:pt x="200" y="400"/>
                </a:lnTo>
                <a:lnTo>
                  <a:pt x="198" y="396"/>
                </a:lnTo>
                <a:lnTo>
                  <a:pt x="197" y="391"/>
                </a:lnTo>
                <a:lnTo>
                  <a:pt x="198" y="387"/>
                </a:lnTo>
                <a:lnTo>
                  <a:pt x="200" y="382"/>
                </a:lnTo>
                <a:lnTo>
                  <a:pt x="205" y="380"/>
                </a:lnTo>
                <a:lnTo>
                  <a:pt x="209" y="379"/>
                </a:lnTo>
                <a:lnTo>
                  <a:pt x="213" y="380"/>
                </a:lnTo>
                <a:lnTo>
                  <a:pt x="217" y="382"/>
                </a:lnTo>
                <a:lnTo>
                  <a:pt x="284" y="450"/>
                </a:lnTo>
                <a:lnTo>
                  <a:pt x="503" y="247"/>
                </a:lnTo>
                <a:lnTo>
                  <a:pt x="507" y="243"/>
                </a:lnTo>
                <a:lnTo>
                  <a:pt x="512" y="243"/>
                </a:lnTo>
                <a:lnTo>
                  <a:pt x="516" y="243"/>
                </a:lnTo>
                <a:lnTo>
                  <a:pt x="519" y="247"/>
                </a:lnTo>
                <a:lnTo>
                  <a:pt x="522" y="251"/>
                </a:lnTo>
                <a:lnTo>
                  <a:pt x="523" y="255"/>
                </a:lnTo>
                <a:lnTo>
                  <a:pt x="522" y="260"/>
                </a:lnTo>
                <a:lnTo>
                  <a:pt x="519" y="263"/>
                </a:lnTo>
                <a:close/>
                <a:moveTo>
                  <a:pt x="707" y="0"/>
                </a:moveTo>
                <a:lnTo>
                  <a:pt x="12" y="0"/>
                </a:lnTo>
                <a:lnTo>
                  <a:pt x="8" y="2"/>
                </a:lnTo>
                <a:lnTo>
                  <a:pt x="4" y="5"/>
                </a:lnTo>
                <a:lnTo>
                  <a:pt x="1" y="8"/>
                </a:lnTo>
                <a:lnTo>
                  <a:pt x="0" y="13"/>
                </a:lnTo>
                <a:lnTo>
                  <a:pt x="0" y="707"/>
                </a:lnTo>
                <a:lnTo>
                  <a:pt x="1" y="713"/>
                </a:lnTo>
                <a:lnTo>
                  <a:pt x="4" y="716"/>
                </a:lnTo>
                <a:lnTo>
                  <a:pt x="8" y="719"/>
                </a:lnTo>
                <a:lnTo>
                  <a:pt x="12" y="719"/>
                </a:lnTo>
                <a:lnTo>
                  <a:pt x="707" y="719"/>
                </a:lnTo>
                <a:lnTo>
                  <a:pt x="711" y="719"/>
                </a:lnTo>
                <a:lnTo>
                  <a:pt x="716" y="716"/>
                </a:lnTo>
                <a:lnTo>
                  <a:pt x="718" y="713"/>
                </a:lnTo>
                <a:lnTo>
                  <a:pt x="719" y="707"/>
                </a:lnTo>
                <a:lnTo>
                  <a:pt x="719" y="13"/>
                </a:lnTo>
                <a:lnTo>
                  <a:pt x="718" y="8"/>
                </a:lnTo>
                <a:lnTo>
                  <a:pt x="716" y="5"/>
                </a:lnTo>
                <a:lnTo>
                  <a:pt x="711" y="2"/>
                </a:lnTo>
                <a:lnTo>
                  <a:pt x="707" y="0"/>
                </a:lnTo>
                <a:close/>
              </a:path>
            </a:pathLst>
          </a:custGeom>
          <a:solidFill>
            <a:srgbClr val="31914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1669">
            <a:extLst>
              <a:ext uri="{FF2B5EF4-FFF2-40B4-BE49-F238E27FC236}">
                <a16:creationId xmlns:a16="http://schemas.microsoft.com/office/drawing/2014/main" id="{8DBE4E09-DD54-A64C-9F68-132439C48F1A}"/>
              </a:ext>
            </a:extLst>
          </p:cNvPr>
          <p:cNvSpPr>
            <a:spLocks noEditPoints="1"/>
          </p:cNvSpPr>
          <p:nvPr/>
        </p:nvSpPr>
        <p:spPr bwMode="auto">
          <a:xfrm>
            <a:off x="7664113" y="3634501"/>
            <a:ext cx="285750" cy="285750"/>
          </a:xfrm>
          <a:custGeom>
            <a:avLst/>
            <a:gdLst>
              <a:gd name="T0" fmla="*/ 519 w 719"/>
              <a:gd name="T1" fmla="*/ 263 h 719"/>
              <a:gd name="T2" fmla="*/ 292 w 719"/>
              <a:gd name="T3" fmla="*/ 475 h 719"/>
              <a:gd name="T4" fmla="*/ 289 w 719"/>
              <a:gd name="T5" fmla="*/ 477 h 719"/>
              <a:gd name="T6" fmla="*/ 284 w 719"/>
              <a:gd name="T7" fmla="*/ 479 h 719"/>
              <a:gd name="T8" fmla="*/ 280 w 719"/>
              <a:gd name="T9" fmla="*/ 477 h 719"/>
              <a:gd name="T10" fmla="*/ 275 w 719"/>
              <a:gd name="T11" fmla="*/ 475 h 719"/>
              <a:gd name="T12" fmla="*/ 200 w 719"/>
              <a:gd name="T13" fmla="*/ 400 h 719"/>
              <a:gd name="T14" fmla="*/ 198 w 719"/>
              <a:gd name="T15" fmla="*/ 396 h 719"/>
              <a:gd name="T16" fmla="*/ 197 w 719"/>
              <a:gd name="T17" fmla="*/ 391 h 719"/>
              <a:gd name="T18" fmla="*/ 198 w 719"/>
              <a:gd name="T19" fmla="*/ 387 h 719"/>
              <a:gd name="T20" fmla="*/ 200 w 719"/>
              <a:gd name="T21" fmla="*/ 382 h 719"/>
              <a:gd name="T22" fmla="*/ 205 w 719"/>
              <a:gd name="T23" fmla="*/ 380 h 719"/>
              <a:gd name="T24" fmla="*/ 209 w 719"/>
              <a:gd name="T25" fmla="*/ 379 h 719"/>
              <a:gd name="T26" fmla="*/ 213 w 719"/>
              <a:gd name="T27" fmla="*/ 380 h 719"/>
              <a:gd name="T28" fmla="*/ 217 w 719"/>
              <a:gd name="T29" fmla="*/ 382 h 719"/>
              <a:gd name="T30" fmla="*/ 284 w 719"/>
              <a:gd name="T31" fmla="*/ 450 h 719"/>
              <a:gd name="T32" fmla="*/ 503 w 719"/>
              <a:gd name="T33" fmla="*/ 247 h 719"/>
              <a:gd name="T34" fmla="*/ 507 w 719"/>
              <a:gd name="T35" fmla="*/ 243 h 719"/>
              <a:gd name="T36" fmla="*/ 512 w 719"/>
              <a:gd name="T37" fmla="*/ 243 h 719"/>
              <a:gd name="T38" fmla="*/ 516 w 719"/>
              <a:gd name="T39" fmla="*/ 243 h 719"/>
              <a:gd name="T40" fmla="*/ 519 w 719"/>
              <a:gd name="T41" fmla="*/ 247 h 719"/>
              <a:gd name="T42" fmla="*/ 522 w 719"/>
              <a:gd name="T43" fmla="*/ 251 h 719"/>
              <a:gd name="T44" fmla="*/ 523 w 719"/>
              <a:gd name="T45" fmla="*/ 255 h 719"/>
              <a:gd name="T46" fmla="*/ 522 w 719"/>
              <a:gd name="T47" fmla="*/ 260 h 719"/>
              <a:gd name="T48" fmla="*/ 519 w 719"/>
              <a:gd name="T49" fmla="*/ 263 h 719"/>
              <a:gd name="T50" fmla="*/ 707 w 719"/>
              <a:gd name="T51" fmla="*/ 0 h 719"/>
              <a:gd name="T52" fmla="*/ 12 w 719"/>
              <a:gd name="T53" fmla="*/ 0 h 719"/>
              <a:gd name="T54" fmla="*/ 8 w 719"/>
              <a:gd name="T55" fmla="*/ 2 h 719"/>
              <a:gd name="T56" fmla="*/ 4 w 719"/>
              <a:gd name="T57" fmla="*/ 5 h 719"/>
              <a:gd name="T58" fmla="*/ 1 w 719"/>
              <a:gd name="T59" fmla="*/ 8 h 719"/>
              <a:gd name="T60" fmla="*/ 0 w 719"/>
              <a:gd name="T61" fmla="*/ 13 h 719"/>
              <a:gd name="T62" fmla="*/ 0 w 719"/>
              <a:gd name="T63" fmla="*/ 707 h 719"/>
              <a:gd name="T64" fmla="*/ 1 w 719"/>
              <a:gd name="T65" fmla="*/ 713 h 719"/>
              <a:gd name="T66" fmla="*/ 4 w 719"/>
              <a:gd name="T67" fmla="*/ 716 h 719"/>
              <a:gd name="T68" fmla="*/ 8 w 719"/>
              <a:gd name="T69" fmla="*/ 719 h 719"/>
              <a:gd name="T70" fmla="*/ 12 w 719"/>
              <a:gd name="T71" fmla="*/ 719 h 719"/>
              <a:gd name="T72" fmla="*/ 707 w 719"/>
              <a:gd name="T73" fmla="*/ 719 h 719"/>
              <a:gd name="T74" fmla="*/ 711 w 719"/>
              <a:gd name="T75" fmla="*/ 719 h 719"/>
              <a:gd name="T76" fmla="*/ 716 w 719"/>
              <a:gd name="T77" fmla="*/ 716 h 719"/>
              <a:gd name="T78" fmla="*/ 718 w 719"/>
              <a:gd name="T79" fmla="*/ 713 h 719"/>
              <a:gd name="T80" fmla="*/ 719 w 719"/>
              <a:gd name="T81" fmla="*/ 707 h 719"/>
              <a:gd name="T82" fmla="*/ 719 w 719"/>
              <a:gd name="T83" fmla="*/ 13 h 719"/>
              <a:gd name="T84" fmla="*/ 718 w 719"/>
              <a:gd name="T85" fmla="*/ 8 h 719"/>
              <a:gd name="T86" fmla="*/ 716 w 719"/>
              <a:gd name="T87" fmla="*/ 5 h 719"/>
              <a:gd name="T88" fmla="*/ 711 w 719"/>
              <a:gd name="T89" fmla="*/ 2 h 719"/>
              <a:gd name="T90" fmla="*/ 707 w 719"/>
              <a:gd name="T91" fmla="*/ 0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19" h="719">
                <a:moveTo>
                  <a:pt x="519" y="263"/>
                </a:moveTo>
                <a:lnTo>
                  <a:pt x="292" y="475"/>
                </a:lnTo>
                <a:lnTo>
                  <a:pt x="289" y="477"/>
                </a:lnTo>
                <a:lnTo>
                  <a:pt x="284" y="479"/>
                </a:lnTo>
                <a:lnTo>
                  <a:pt x="280" y="477"/>
                </a:lnTo>
                <a:lnTo>
                  <a:pt x="275" y="475"/>
                </a:lnTo>
                <a:lnTo>
                  <a:pt x="200" y="400"/>
                </a:lnTo>
                <a:lnTo>
                  <a:pt x="198" y="396"/>
                </a:lnTo>
                <a:lnTo>
                  <a:pt x="197" y="391"/>
                </a:lnTo>
                <a:lnTo>
                  <a:pt x="198" y="387"/>
                </a:lnTo>
                <a:lnTo>
                  <a:pt x="200" y="382"/>
                </a:lnTo>
                <a:lnTo>
                  <a:pt x="205" y="380"/>
                </a:lnTo>
                <a:lnTo>
                  <a:pt x="209" y="379"/>
                </a:lnTo>
                <a:lnTo>
                  <a:pt x="213" y="380"/>
                </a:lnTo>
                <a:lnTo>
                  <a:pt x="217" y="382"/>
                </a:lnTo>
                <a:lnTo>
                  <a:pt x="284" y="450"/>
                </a:lnTo>
                <a:lnTo>
                  <a:pt x="503" y="247"/>
                </a:lnTo>
                <a:lnTo>
                  <a:pt x="507" y="243"/>
                </a:lnTo>
                <a:lnTo>
                  <a:pt x="512" y="243"/>
                </a:lnTo>
                <a:lnTo>
                  <a:pt x="516" y="243"/>
                </a:lnTo>
                <a:lnTo>
                  <a:pt x="519" y="247"/>
                </a:lnTo>
                <a:lnTo>
                  <a:pt x="522" y="251"/>
                </a:lnTo>
                <a:lnTo>
                  <a:pt x="523" y="255"/>
                </a:lnTo>
                <a:lnTo>
                  <a:pt x="522" y="260"/>
                </a:lnTo>
                <a:lnTo>
                  <a:pt x="519" y="263"/>
                </a:lnTo>
                <a:close/>
                <a:moveTo>
                  <a:pt x="707" y="0"/>
                </a:moveTo>
                <a:lnTo>
                  <a:pt x="12" y="0"/>
                </a:lnTo>
                <a:lnTo>
                  <a:pt x="8" y="2"/>
                </a:lnTo>
                <a:lnTo>
                  <a:pt x="4" y="5"/>
                </a:lnTo>
                <a:lnTo>
                  <a:pt x="1" y="8"/>
                </a:lnTo>
                <a:lnTo>
                  <a:pt x="0" y="13"/>
                </a:lnTo>
                <a:lnTo>
                  <a:pt x="0" y="707"/>
                </a:lnTo>
                <a:lnTo>
                  <a:pt x="1" y="713"/>
                </a:lnTo>
                <a:lnTo>
                  <a:pt x="4" y="716"/>
                </a:lnTo>
                <a:lnTo>
                  <a:pt x="8" y="719"/>
                </a:lnTo>
                <a:lnTo>
                  <a:pt x="12" y="719"/>
                </a:lnTo>
                <a:lnTo>
                  <a:pt x="707" y="719"/>
                </a:lnTo>
                <a:lnTo>
                  <a:pt x="711" y="719"/>
                </a:lnTo>
                <a:lnTo>
                  <a:pt x="716" y="716"/>
                </a:lnTo>
                <a:lnTo>
                  <a:pt x="718" y="713"/>
                </a:lnTo>
                <a:lnTo>
                  <a:pt x="719" y="707"/>
                </a:lnTo>
                <a:lnTo>
                  <a:pt x="719" y="13"/>
                </a:lnTo>
                <a:lnTo>
                  <a:pt x="718" y="8"/>
                </a:lnTo>
                <a:lnTo>
                  <a:pt x="716" y="5"/>
                </a:lnTo>
                <a:lnTo>
                  <a:pt x="711" y="2"/>
                </a:lnTo>
                <a:lnTo>
                  <a:pt x="707" y="0"/>
                </a:lnTo>
                <a:close/>
              </a:path>
            </a:pathLst>
          </a:custGeom>
          <a:solidFill>
            <a:srgbClr val="31914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1669">
            <a:extLst>
              <a:ext uri="{FF2B5EF4-FFF2-40B4-BE49-F238E27FC236}">
                <a16:creationId xmlns:a16="http://schemas.microsoft.com/office/drawing/2014/main" id="{8DBE4E09-DD54-A64C-9F68-132439C48F1A}"/>
              </a:ext>
            </a:extLst>
          </p:cNvPr>
          <p:cNvSpPr>
            <a:spLocks noEditPoints="1"/>
          </p:cNvSpPr>
          <p:nvPr/>
        </p:nvSpPr>
        <p:spPr bwMode="auto">
          <a:xfrm>
            <a:off x="5568421" y="4230862"/>
            <a:ext cx="285750" cy="285750"/>
          </a:xfrm>
          <a:custGeom>
            <a:avLst/>
            <a:gdLst>
              <a:gd name="T0" fmla="*/ 519 w 719"/>
              <a:gd name="T1" fmla="*/ 263 h 719"/>
              <a:gd name="T2" fmla="*/ 292 w 719"/>
              <a:gd name="T3" fmla="*/ 475 h 719"/>
              <a:gd name="T4" fmla="*/ 289 w 719"/>
              <a:gd name="T5" fmla="*/ 477 h 719"/>
              <a:gd name="T6" fmla="*/ 284 w 719"/>
              <a:gd name="T7" fmla="*/ 479 h 719"/>
              <a:gd name="T8" fmla="*/ 280 w 719"/>
              <a:gd name="T9" fmla="*/ 477 h 719"/>
              <a:gd name="T10" fmla="*/ 275 w 719"/>
              <a:gd name="T11" fmla="*/ 475 h 719"/>
              <a:gd name="T12" fmla="*/ 200 w 719"/>
              <a:gd name="T13" fmla="*/ 400 h 719"/>
              <a:gd name="T14" fmla="*/ 198 w 719"/>
              <a:gd name="T15" fmla="*/ 396 h 719"/>
              <a:gd name="T16" fmla="*/ 197 w 719"/>
              <a:gd name="T17" fmla="*/ 391 h 719"/>
              <a:gd name="T18" fmla="*/ 198 w 719"/>
              <a:gd name="T19" fmla="*/ 387 h 719"/>
              <a:gd name="T20" fmla="*/ 200 w 719"/>
              <a:gd name="T21" fmla="*/ 382 h 719"/>
              <a:gd name="T22" fmla="*/ 205 w 719"/>
              <a:gd name="T23" fmla="*/ 380 h 719"/>
              <a:gd name="T24" fmla="*/ 209 w 719"/>
              <a:gd name="T25" fmla="*/ 379 h 719"/>
              <a:gd name="T26" fmla="*/ 213 w 719"/>
              <a:gd name="T27" fmla="*/ 380 h 719"/>
              <a:gd name="T28" fmla="*/ 217 w 719"/>
              <a:gd name="T29" fmla="*/ 382 h 719"/>
              <a:gd name="T30" fmla="*/ 284 w 719"/>
              <a:gd name="T31" fmla="*/ 450 h 719"/>
              <a:gd name="T32" fmla="*/ 503 w 719"/>
              <a:gd name="T33" fmla="*/ 247 h 719"/>
              <a:gd name="T34" fmla="*/ 507 w 719"/>
              <a:gd name="T35" fmla="*/ 243 h 719"/>
              <a:gd name="T36" fmla="*/ 512 w 719"/>
              <a:gd name="T37" fmla="*/ 243 h 719"/>
              <a:gd name="T38" fmla="*/ 516 w 719"/>
              <a:gd name="T39" fmla="*/ 243 h 719"/>
              <a:gd name="T40" fmla="*/ 519 w 719"/>
              <a:gd name="T41" fmla="*/ 247 h 719"/>
              <a:gd name="T42" fmla="*/ 522 w 719"/>
              <a:gd name="T43" fmla="*/ 251 h 719"/>
              <a:gd name="T44" fmla="*/ 523 w 719"/>
              <a:gd name="T45" fmla="*/ 255 h 719"/>
              <a:gd name="T46" fmla="*/ 522 w 719"/>
              <a:gd name="T47" fmla="*/ 260 h 719"/>
              <a:gd name="T48" fmla="*/ 519 w 719"/>
              <a:gd name="T49" fmla="*/ 263 h 719"/>
              <a:gd name="T50" fmla="*/ 707 w 719"/>
              <a:gd name="T51" fmla="*/ 0 h 719"/>
              <a:gd name="T52" fmla="*/ 12 w 719"/>
              <a:gd name="T53" fmla="*/ 0 h 719"/>
              <a:gd name="T54" fmla="*/ 8 w 719"/>
              <a:gd name="T55" fmla="*/ 2 h 719"/>
              <a:gd name="T56" fmla="*/ 4 w 719"/>
              <a:gd name="T57" fmla="*/ 5 h 719"/>
              <a:gd name="T58" fmla="*/ 1 w 719"/>
              <a:gd name="T59" fmla="*/ 8 h 719"/>
              <a:gd name="T60" fmla="*/ 0 w 719"/>
              <a:gd name="T61" fmla="*/ 13 h 719"/>
              <a:gd name="T62" fmla="*/ 0 w 719"/>
              <a:gd name="T63" fmla="*/ 707 h 719"/>
              <a:gd name="T64" fmla="*/ 1 w 719"/>
              <a:gd name="T65" fmla="*/ 713 h 719"/>
              <a:gd name="T66" fmla="*/ 4 w 719"/>
              <a:gd name="T67" fmla="*/ 716 h 719"/>
              <a:gd name="T68" fmla="*/ 8 w 719"/>
              <a:gd name="T69" fmla="*/ 719 h 719"/>
              <a:gd name="T70" fmla="*/ 12 w 719"/>
              <a:gd name="T71" fmla="*/ 719 h 719"/>
              <a:gd name="T72" fmla="*/ 707 w 719"/>
              <a:gd name="T73" fmla="*/ 719 h 719"/>
              <a:gd name="T74" fmla="*/ 711 w 719"/>
              <a:gd name="T75" fmla="*/ 719 h 719"/>
              <a:gd name="T76" fmla="*/ 716 w 719"/>
              <a:gd name="T77" fmla="*/ 716 h 719"/>
              <a:gd name="T78" fmla="*/ 718 w 719"/>
              <a:gd name="T79" fmla="*/ 713 h 719"/>
              <a:gd name="T80" fmla="*/ 719 w 719"/>
              <a:gd name="T81" fmla="*/ 707 h 719"/>
              <a:gd name="T82" fmla="*/ 719 w 719"/>
              <a:gd name="T83" fmla="*/ 13 h 719"/>
              <a:gd name="T84" fmla="*/ 718 w 719"/>
              <a:gd name="T85" fmla="*/ 8 h 719"/>
              <a:gd name="T86" fmla="*/ 716 w 719"/>
              <a:gd name="T87" fmla="*/ 5 h 719"/>
              <a:gd name="T88" fmla="*/ 711 w 719"/>
              <a:gd name="T89" fmla="*/ 2 h 719"/>
              <a:gd name="T90" fmla="*/ 707 w 719"/>
              <a:gd name="T91" fmla="*/ 0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19" h="719">
                <a:moveTo>
                  <a:pt x="519" y="263"/>
                </a:moveTo>
                <a:lnTo>
                  <a:pt x="292" y="475"/>
                </a:lnTo>
                <a:lnTo>
                  <a:pt x="289" y="477"/>
                </a:lnTo>
                <a:lnTo>
                  <a:pt x="284" y="479"/>
                </a:lnTo>
                <a:lnTo>
                  <a:pt x="280" y="477"/>
                </a:lnTo>
                <a:lnTo>
                  <a:pt x="275" y="475"/>
                </a:lnTo>
                <a:lnTo>
                  <a:pt x="200" y="400"/>
                </a:lnTo>
                <a:lnTo>
                  <a:pt x="198" y="396"/>
                </a:lnTo>
                <a:lnTo>
                  <a:pt x="197" y="391"/>
                </a:lnTo>
                <a:lnTo>
                  <a:pt x="198" y="387"/>
                </a:lnTo>
                <a:lnTo>
                  <a:pt x="200" y="382"/>
                </a:lnTo>
                <a:lnTo>
                  <a:pt x="205" y="380"/>
                </a:lnTo>
                <a:lnTo>
                  <a:pt x="209" y="379"/>
                </a:lnTo>
                <a:lnTo>
                  <a:pt x="213" y="380"/>
                </a:lnTo>
                <a:lnTo>
                  <a:pt x="217" y="382"/>
                </a:lnTo>
                <a:lnTo>
                  <a:pt x="284" y="450"/>
                </a:lnTo>
                <a:lnTo>
                  <a:pt x="503" y="247"/>
                </a:lnTo>
                <a:lnTo>
                  <a:pt x="507" y="243"/>
                </a:lnTo>
                <a:lnTo>
                  <a:pt x="512" y="243"/>
                </a:lnTo>
                <a:lnTo>
                  <a:pt x="516" y="243"/>
                </a:lnTo>
                <a:lnTo>
                  <a:pt x="519" y="247"/>
                </a:lnTo>
                <a:lnTo>
                  <a:pt x="522" y="251"/>
                </a:lnTo>
                <a:lnTo>
                  <a:pt x="523" y="255"/>
                </a:lnTo>
                <a:lnTo>
                  <a:pt x="522" y="260"/>
                </a:lnTo>
                <a:lnTo>
                  <a:pt x="519" y="263"/>
                </a:lnTo>
                <a:close/>
                <a:moveTo>
                  <a:pt x="707" y="0"/>
                </a:moveTo>
                <a:lnTo>
                  <a:pt x="12" y="0"/>
                </a:lnTo>
                <a:lnTo>
                  <a:pt x="8" y="2"/>
                </a:lnTo>
                <a:lnTo>
                  <a:pt x="4" y="5"/>
                </a:lnTo>
                <a:lnTo>
                  <a:pt x="1" y="8"/>
                </a:lnTo>
                <a:lnTo>
                  <a:pt x="0" y="13"/>
                </a:lnTo>
                <a:lnTo>
                  <a:pt x="0" y="707"/>
                </a:lnTo>
                <a:lnTo>
                  <a:pt x="1" y="713"/>
                </a:lnTo>
                <a:lnTo>
                  <a:pt x="4" y="716"/>
                </a:lnTo>
                <a:lnTo>
                  <a:pt x="8" y="719"/>
                </a:lnTo>
                <a:lnTo>
                  <a:pt x="12" y="719"/>
                </a:lnTo>
                <a:lnTo>
                  <a:pt x="707" y="719"/>
                </a:lnTo>
                <a:lnTo>
                  <a:pt x="711" y="719"/>
                </a:lnTo>
                <a:lnTo>
                  <a:pt x="716" y="716"/>
                </a:lnTo>
                <a:lnTo>
                  <a:pt x="718" y="713"/>
                </a:lnTo>
                <a:lnTo>
                  <a:pt x="719" y="707"/>
                </a:lnTo>
                <a:lnTo>
                  <a:pt x="719" y="13"/>
                </a:lnTo>
                <a:lnTo>
                  <a:pt x="718" y="8"/>
                </a:lnTo>
                <a:lnTo>
                  <a:pt x="716" y="5"/>
                </a:lnTo>
                <a:lnTo>
                  <a:pt x="711" y="2"/>
                </a:lnTo>
                <a:lnTo>
                  <a:pt x="707" y="0"/>
                </a:lnTo>
                <a:close/>
              </a:path>
            </a:pathLst>
          </a:custGeom>
          <a:solidFill>
            <a:srgbClr val="31914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1839">
            <a:extLst>
              <a:ext uri="{FF2B5EF4-FFF2-40B4-BE49-F238E27FC236}">
                <a16:creationId xmlns:a16="http://schemas.microsoft.com/office/drawing/2014/main" id="{9CA5C585-E178-D848-B5D9-72EACA0F5894}"/>
              </a:ext>
            </a:extLst>
          </p:cNvPr>
          <p:cNvSpPr>
            <a:spLocks noEditPoints="1"/>
          </p:cNvSpPr>
          <p:nvPr/>
        </p:nvSpPr>
        <p:spPr bwMode="auto">
          <a:xfrm>
            <a:off x="9813182" y="5424726"/>
            <a:ext cx="276225" cy="276225"/>
          </a:xfrm>
          <a:custGeom>
            <a:avLst/>
            <a:gdLst>
              <a:gd name="T0" fmla="*/ 488 w 695"/>
              <a:gd name="T1" fmla="*/ 471 h 695"/>
              <a:gd name="T2" fmla="*/ 490 w 695"/>
              <a:gd name="T3" fmla="*/ 475 h 695"/>
              <a:gd name="T4" fmla="*/ 491 w 695"/>
              <a:gd name="T5" fmla="*/ 479 h 695"/>
              <a:gd name="T6" fmla="*/ 490 w 695"/>
              <a:gd name="T7" fmla="*/ 484 h 695"/>
              <a:gd name="T8" fmla="*/ 488 w 695"/>
              <a:gd name="T9" fmla="*/ 487 h 695"/>
              <a:gd name="T10" fmla="*/ 483 w 695"/>
              <a:gd name="T11" fmla="*/ 490 h 695"/>
              <a:gd name="T12" fmla="*/ 479 w 695"/>
              <a:gd name="T13" fmla="*/ 490 h 695"/>
              <a:gd name="T14" fmla="*/ 475 w 695"/>
              <a:gd name="T15" fmla="*/ 490 h 695"/>
              <a:gd name="T16" fmla="*/ 471 w 695"/>
              <a:gd name="T17" fmla="*/ 487 h 695"/>
              <a:gd name="T18" fmla="*/ 348 w 695"/>
              <a:gd name="T19" fmla="*/ 365 h 695"/>
              <a:gd name="T20" fmla="*/ 225 w 695"/>
              <a:gd name="T21" fmla="*/ 487 h 695"/>
              <a:gd name="T22" fmla="*/ 221 w 695"/>
              <a:gd name="T23" fmla="*/ 490 h 695"/>
              <a:gd name="T24" fmla="*/ 216 w 695"/>
              <a:gd name="T25" fmla="*/ 490 h 695"/>
              <a:gd name="T26" fmla="*/ 212 w 695"/>
              <a:gd name="T27" fmla="*/ 490 h 695"/>
              <a:gd name="T28" fmla="*/ 207 w 695"/>
              <a:gd name="T29" fmla="*/ 487 h 695"/>
              <a:gd name="T30" fmla="*/ 205 w 695"/>
              <a:gd name="T31" fmla="*/ 483 h 695"/>
              <a:gd name="T32" fmla="*/ 204 w 695"/>
              <a:gd name="T33" fmla="*/ 478 h 695"/>
              <a:gd name="T34" fmla="*/ 205 w 695"/>
              <a:gd name="T35" fmla="*/ 474 h 695"/>
              <a:gd name="T36" fmla="*/ 207 w 695"/>
              <a:gd name="T37" fmla="*/ 471 h 695"/>
              <a:gd name="T38" fmla="*/ 331 w 695"/>
              <a:gd name="T39" fmla="*/ 347 h 695"/>
              <a:gd name="T40" fmla="*/ 207 w 695"/>
              <a:gd name="T41" fmla="*/ 223 h 695"/>
              <a:gd name="T42" fmla="*/ 205 w 695"/>
              <a:gd name="T43" fmla="*/ 220 h 695"/>
              <a:gd name="T44" fmla="*/ 204 w 695"/>
              <a:gd name="T45" fmla="*/ 215 h 695"/>
              <a:gd name="T46" fmla="*/ 205 w 695"/>
              <a:gd name="T47" fmla="*/ 211 h 695"/>
              <a:gd name="T48" fmla="*/ 207 w 695"/>
              <a:gd name="T49" fmla="*/ 207 h 695"/>
              <a:gd name="T50" fmla="*/ 212 w 695"/>
              <a:gd name="T51" fmla="*/ 204 h 695"/>
              <a:gd name="T52" fmla="*/ 216 w 695"/>
              <a:gd name="T53" fmla="*/ 203 h 695"/>
              <a:gd name="T54" fmla="*/ 221 w 695"/>
              <a:gd name="T55" fmla="*/ 204 h 695"/>
              <a:gd name="T56" fmla="*/ 224 w 695"/>
              <a:gd name="T57" fmla="*/ 207 h 695"/>
              <a:gd name="T58" fmla="*/ 348 w 695"/>
              <a:gd name="T59" fmla="*/ 330 h 695"/>
              <a:gd name="T60" fmla="*/ 471 w 695"/>
              <a:gd name="T61" fmla="*/ 207 h 695"/>
              <a:gd name="T62" fmla="*/ 475 w 695"/>
              <a:gd name="T63" fmla="*/ 204 h 695"/>
              <a:gd name="T64" fmla="*/ 479 w 695"/>
              <a:gd name="T65" fmla="*/ 203 h 695"/>
              <a:gd name="T66" fmla="*/ 483 w 695"/>
              <a:gd name="T67" fmla="*/ 204 h 695"/>
              <a:gd name="T68" fmla="*/ 488 w 695"/>
              <a:gd name="T69" fmla="*/ 207 h 695"/>
              <a:gd name="T70" fmla="*/ 490 w 695"/>
              <a:gd name="T71" fmla="*/ 211 h 695"/>
              <a:gd name="T72" fmla="*/ 491 w 695"/>
              <a:gd name="T73" fmla="*/ 215 h 695"/>
              <a:gd name="T74" fmla="*/ 490 w 695"/>
              <a:gd name="T75" fmla="*/ 220 h 695"/>
              <a:gd name="T76" fmla="*/ 488 w 695"/>
              <a:gd name="T77" fmla="*/ 223 h 695"/>
              <a:gd name="T78" fmla="*/ 364 w 695"/>
              <a:gd name="T79" fmla="*/ 347 h 695"/>
              <a:gd name="T80" fmla="*/ 488 w 695"/>
              <a:gd name="T81" fmla="*/ 471 h 695"/>
              <a:gd name="T82" fmla="*/ 683 w 695"/>
              <a:gd name="T83" fmla="*/ 0 h 695"/>
              <a:gd name="T84" fmla="*/ 12 w 695"/>
              <a:gd name="T85" fmla="*/ 0 h 695"/>
              <a:gd name="T86" fmla="*/ 7 w 695"/>
              <a:gd name="T87" fmla="*/ 1 h 695"/>
              <a:gd name="T88" fmla="*/ 4 w 695"/>
              <a:gd name="T89" fmla="*/ 3 h 695"/>
              <a:gd name="T90" fmla="*/ 1 w 695"/>
              <a:gd name="T91" fmla="*/ 7 h 695"/>
              <a:gd name="T92" fmla="*/ 0 w 695"/>
              <a:gd name="T93" fmla="*/ 11 h 695"/>
              <a:gd name="T94" fmla="*/ 0 w 695"/>
              <a:gd name="T95" fmla="*/ 683 h 695"/>
              <a:gd name="T96" fmla="*/ 1 w 695"/>
              <a:gd name="T97" fmla="*/ 687 h 695"/>
              <a:gd name="T98" fmla="*/ 4 w 695"/>
              <a:gd name="T99" fmla="*/ 691 h 695"/>
              <a:gd name="T100" fmla="*/ 7 w 695"/>
              <a:gd name="T101" fmla="*/ 694 h 695"/>
              <a:gd name="T102" fmla="*/ 12 w 695"/>
              <a:gd name="T103" fmla="*/ 695 h 695"/>
              <a:gd name="T104" fmla="*/ 683 w 695"/>
              <a:gd name="T105" fmla="*/ 695 h 695"/>
              <a:gd name="T106" fmla="*/ 688 w 695"/>
              <a:gd name="T107" fmla="*/ 694 h 695"/>
              <a:gd name="T108" fmla="*/ 691 w 695"/>
              <a:gd name="T109" fmla="*/ 691 h 695"/>
              <a:gd name="T110" fmla="*/ 694 w 695"/>
              <a:gd name="T111" fmla="*/ 687 h 695"/>
              <a:gd name="T112" fmla="*/ 695 w 695"/>
              <a:gd name="T113" fmla="*/ 683 h 695"/>
              <a:gd name="T114" fmla="*/ 695 w 695"/>
              <a:gd name="T115" fmla="*/ 11 h 695"/>
              <a:gd name="T116" fmla="*/ 694 w 695"/>
              <a:gd name="T117" fmla="*/ 7 h 695"/>
              <a:gd name="T118" fmla="*/ 691 w 695"/>
              <a:gd name="T119" fmla="*/ 3 h 695"/>
              <a:gd name="T120" fmla="*/ 688 w 695"/>
              <a:gd name="T121" fmla="*/ 1 h 695"/>
              <a:gd name="T122" fmla="*/ 683 w 695"/>
              <a:gd name="T123" fmla="*/ 0 h 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95" h="695">
                <a:moveTo>
                  <a:pt x="488" y="471"/>
                </a:moveTo>
                <a:lnTo>
                  <a:pt x="490" y="475"/>
                </a:lnTo>
                <a:lnTo>
                  <a:pt x="491" y="479"/>
                </a:lnTo>
                <a:lnTo>
                  <a:pt x="490" y="484"/>
                </a:lnTo>
                <a:lnTo>
                  <a:pt x="488" y="487"/>
                </a:lnTo>
                <a:lnTo>
                  <a:pt x="483" y="490"/>
                </a:lnTo>
                <a:lnTo>
                  <a:pt x="479" y="490"/>
                </a:lnTo>
                <a:lnTo>
                  <a:pt x="475" y="490"/>
                </a:lnTo>
                <a:lnTo>
                  <a:pt x="471" y="487"/>
                </a:lnTo>
                <a:lnTo>
                  <a:pt x="348" y="365"/>
                </a:lnTo>
                <a:lnTo>
                  <a:pt x="225" y="487"/>
                </a:lnTo>
                <a:lnTo>
                  <a:pt x="221" y="490"/>
                </a:lnTo>
                <a:lnTo>
                  <a:pt x="216" y="490"/>
                </a:lnTo>
                <a:lnTo>
                  <a:pt x="212" y="490"/>
                </a:lnTo>
                <a:lnTo>
                  <a:pt x="207" y="487"/>
                </a:lnTo>
                <a:lnTo>
                  <a:pt x="205" y="483"/>
                </a:lnTo>
                <a:lnTo>
                  <a:pt x="204" y="478"/>
                </a:lnTo>
                <a:lnTo>
                  <a:pt x="205" y="474"/>
                </a:lnTo>
                <a:lnTo>
                  <a:pt x="207" y="471"/>
                </a:lnTo>
                <a:lnTo>
                  <a:pt x="331" y="347"/>
                </a:lnTo>
                <a:lnTo>
                  <a:pt x="207" y="223"/>
                </a:lnTo>
                <a:lnTo>
                  <a:pt x="205" y="220"/>
                </a:lnTo>
                <a:lnTo>
                  <a:pt x="204" y="215"/>
                </a:lnTo>
                <a:lnTo>
                  <a:pt x="205" y="211"/>
                </a:lnTo>
                <a:lnTo>
                  <a:pt x="207" y="207"/>
                </a:lnTo>
                <a:lnTo>
                  <a:pt x="212" y="204"/>
                </a:lnTo>
                <a:lnTo>
                  <a:pt x="216" y="203"/>
                </a:lnTo>
                <a:lnTo>
                  <a:pt x="221" y="204"/>
                </a:lnTo>
                <a:lnTo>
                  <a:pt x="224" y="207"/>
                </a:lnTo>
                <a:lnTo>
                  <a:pt x="348" y="330"/>
                </a:lnTo>
                <a:lnTo>
                  <a:pt x="471" y="207"/>
                </a:lnTo>
                <a:lnTo>
                  <a:pt x="475" y="204"/>
                </a:lnTo>
                <a:lnTo>
                  <a:pt x="479" y="203"/>
                </a:lnTo>
                <a:lnTo>
                  <a:pt x="483" y="204"/>
                </a:lnTo>
                <a:lnTo>
                  <a:pt x="488" y="207"/>
                </a:lnTo>
                <a:lnTo>
                  <a:pt x="490" y="211"/>
                </a:lnTo>
                <a:lnTo>
                  <a:pt x="491" y="215"/>
                </a:lnTo>
                <a:lnTo>
                  <a:pt x="490" y="220"/>
                </a:lnTo>
                <a:lnTo>
                  <a:pt x="488" y="223"/>
                </a:lnTo>
                <a:lnTo>
                  <a:pt x="364" y="347"/>
                </a:lnTo>
                <a:lnTo>
                  <a:pt x="488" y="471"/>
                </a:lnTo>
                <a:close/>
                <a:moveTo>
                  <a:pt x="683" y="0"/>
                </a:moveTo>
                <a:lnTo>
                  <a:pt x="12" y="0"/>
                </a:lnTo>
                <a:lnTo>
                  <a:pt x="7" y="1"/>
                </a:lnTo>
                <a:lnTo>
                  <a:pt x="4" y="3"/>
                </a:lnTo>
                <a:lnTo>
                  <a:pt x="1" y="7"/>
                </a:lnTo>
                <a:lnTo>
                  <a:pt x="0" y="11"/>
                </a:lnTo>
                <a:lnTo>
                  <a:pt x="0" y="683"/>
                </a:lnTo>
                <a:lnTo>
                  <a:pt x="1" y="687"/>
                </a:lnTo>
                <a:lnTo>
                  <a:pt x="4" y="691"/>
                </a:lnTo>
                <a:lnTo>
                  <a:pt x="7" y="694"/>
                </a:lnTo>
                <a:lnTo>
                  <a:pt x="12" y="695"/>
                </a:lnTo>
                <a:lnTo>
                  <a:pt x="683" y="695"/>
                </a:lnTo>
                <a:lnTo>
                  <a:pt x="688" y="694"/>
                </a:lnTo>
                <a:lnTo>
                  <a:pt x="691" y="691"/>
                </a:lnTo>
                <a:lnTo>
                  <a:pt x="694" y="687"/>
                </a:lnTo>
                <a:lnTo>
                  <a:pt x="695" y="683"/>
                </a:lnTo>
                <a:lnTo>
                  <a:pt x="695" y="11"/>
                </a:lnTo>
                <a:lnTo>
                  <a:pt x="694" y="7"/>
                </a:lnTo>
                <a:lnTo>
                  <a:pt x="691" y="3"/>
                </a:lnTo>
                <a:lnTo>
                  <a:pt x="688" y="1"/>
                </a:lnTo>
                <a:lnTo>
                  <a:pt x="683" y="0"/>
                </a:lnTo>
                <a:close/>
              </a:path>
            </a:pathLst>
          </a:custGeom>
          <a:solidFill>
            <a:srgbClr val="E64D2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1839">
            <a:extLst>
              <a:ext uri="{FF2B5EF4-FFF2-40B4-BE49-F238E27FC236}">
                <a16:creationId xmlns:a16="http://schemas.microsoft.com/office/drawing/2014/main" id="{9CA5C585-E178-D848-B5D9-72EACA0F5894}"/>
              </a:ext>
            </a:extLst>
          </p:cNvPr>
          <p:cNvSpPr>
            <a:spLocks noEditPoints="1"/>
          </p:cNvSpPr>
          <p:nvPr/>
        </p:nvSpPr>
        <p:spPr bwMode="auto">
          <a:xfrm>
            <a:off x="5568421" y="5424726"/>
            <a:ext cx="276225" cy="276225"/>
          </a:xfrm>
          <a:custGeom>
            <a:avLst/>
            <a:gdLst>
              <a:gd name="T0" fmla="*/ 488 w 695"/>
              <a:gd name="T1" fmla="*/ 471 h 695"/>
              <a:gd name="T2" fmla="*/ 490 w 695"/>
              <a:gd name="T3" fmla="*/ 475 h 695"/>
              <a:gd name="T4" fmla="*/ 491 w 695"/>
              <a:gd name="T5" fmla="*/ 479 h 695"/>
              <a:gd name="T6" fmla="*/ 490 w 695"/>
              <a:gd name="T7" fmla="*/ 484 h 695"/>
              <a:gd name="T8" fmla="*/ 488 w 695"/>
              <a:gd name="T9" fmla="*/ 487 h 695"/>
              <a:gd name="T10" fmla="*/ 483 w 695"/>
              <a:gd name="T11" fmla="*/ 490 h 695"/>
              <a:gd name="T12" fmla="*/ 479 w 695"/>
              <a:gd name="T13" fmla="*/ 490 h 695"/>
              <a:gd name="T14" fmla="*/ 475 w 695"/>
              <a:gd name="T15" fmla="*/ 490 h 695"/>
              <a:gd name="T16" fmla="*/ 471 w 695"/>
              <a:gd name="T17" fmla="*/ 487 h 695"/>
              <a:gd name="T18" fmla="*/ 348 w 695"/>
              <a:gd name="T19" fmla="*/ 365 h 695"/>
              <a:gd name="T20" fmla="*/ 225 w 695"/>
              <a:gd name="T21" fmla="*/ 487 h 695"/>
              <a:gd name="T22" fmla="*/ 221 w 695"/>
              <a:gd name="T23" fmla="*/ 490 h 695"/>
              <a:gd name="T24" fmla="*/ 216 w 695"/>
              <a:gd name="T25" fmla="*/ 490 h 695"/>
              <a:gd name="T26" fmla="*/ 212 w 695"/>
              <a:gd name="T27" fmla="*/ 490 h 695"/>
              <a:gd name="T28" fmla="*/ 207 w 695"/>
              <a:gd name="T29" fmla="*/ 487 h 695"/>
              <a:gd name="T30" fmla="*/ 205 w 695"/>
              <a:gd name="T31" fmla="*/ 483 h 695"/>
              <a:gd name="T32" fmla="*/ 204 w 695"/>
              <a:gd name="T33" fmla="*/ 478 h 695"/>
              <a:gd name="T34" fmla="*/ 205 w 695"/>
              <a:gd name="T35" fmla="*/ 474 h 695"/>
              <a:gd name="T36" fmla="*/ 207 w 695"/>
              <a:gd name="T37" fmla="*/ 471 h 695"/>
              <a:gd name="T38" fmla="*/ 331 w 695"/>
              <a:gd name="T39" fmla="*/ 347 h 695"/>
              <a:gd name="T40" fmla="*/ 207 w 695"/>
              <a:gd name="T41" fmla="*/ 223 h 695"/>
              <a:gd name="T42" fmla="*/ 205 w 695"/>
              <a:gd name="T43" fmla="*/ 220 h 695"/>
              <a:gd name="T44" fmla="*/ 204 w 695"/>
              <a:gd name="T45" fmla="*/ 215 h 695"/>
              <a:gd name="T46" fmla="*/ 205 w 695"/>
              <a:gd name="T47" fmla="*/ 211 h 695"/>
              <a:gd name="T48" fmla="*/ 207 w 695"/>
              <a:gd name="T49" fmla="*/ 207 h 695"/>
              <a:gd name="T50" fmla="*/ 212 w 695"/>
              <a:gd name="T51" fmla="*/ 204 h 695"/>
              <a:gd name="T52" fmla="*/ 216 w 695"/>
              <a:gd name="T53" fmla="*/ 203 h 695"/>
              <a:gd name="T54" fmla="*/ 221 w 695"/>
              <a:gd name="T55" fmla="*/ 204 h 695"/>
              <a:gd name="T56" fmla="*/ 224 w 695"/>
              <a:gd name="T57" fmla="*/ 207 h 695"/>
              <a:gd name="T58" fmla="*/ 348 w 695"/>
              <a:gd name="T59" fmla="*/ 330 h 695"/>
              <a:gd name="T60" fmla="*/ 471 w 695"/>
              <a:gd name="T61" fmla="*/ 207 h 695"/>
              <a:gd name="T62" fmla="*/ 475 w 695"/>
              <a:gd name="T63" fmla="*/ 204 h 695"/>
              <a:gd name="T64" fmla="*/ 479 w 695"/>
              <a:gd name="T65" fmla="*/ 203 h 695"/>
              <a:gd name="T66" fmla="*/ 483 w 695"/>
              <a:gd name="T67" fmla="*/ 204 h 695"/>
              <a:gd name="T68" fmla="*/ 488 w 695"/>
              <a:gd name="T69" fmla="*/ 207 h 695"/>
              <a:gd name="T70" fmla="*/ 490 w 695"/>
              <a:gd name="T71" fmla="*/ 211 h 695"/>
              <a:gd name="T72" fmla="*/ 491 w 695"/>
              <a:gd name="T73" fmla="*/ 215 h 695"/>
              <a:gd name="T74" fmla="*/ 490 w 695"/>
              <a:gd name="T75" fmla="*/ 220 h 695"/>
              <a:gd name="T76" fmla="*/ 488 w 695"/>
              <a:gd name="T77" fmla="*/ 223 h 695"/>
              <a:gd name="T78" fmla="*/ 364 w 695"/>
              <a:gd name="T79" fmla="*/ 347 h 695"/>
              <a:gd name="T80" fmla="*/ 488 w 695"/>
              <a:gd name="T81" fmla="*/ 471 h 695"/>
              <a:gd name="T82" fmla="*/ 683 w 695"/>
              <a:gd name="T83" fmla="*/ 0 h 695"/>
              <a:gd name="T84" fmla="*/ 12 w 695"/>
              <a:gd name="T85" fmla="*/ 0 h 695"/>
              <a:gd name="T86" fmla="*/ 7 w 695"/>
              <a:gd name="T87" fmla="*/ 1 h 695"/>
              <a:gd name="T88" fmla="*/ 4 w 695"/>
              <a:gd name="T89" fmla="*/ 3 h 695"/>
              <a:gd name="T90" fmla="*/ 1 w 695"/>
              <a:gd name="T91" fmla="*/ 7 h 695"/>
              <a:gd name="T92" fmla="*/ 0 w 695"/>
              <a:gd name="T93" fmla="*/ 11 h 695"/>
              <a:gd name="T94" fmla="*/ 0 w 695"/>
              <a:gd name="T95" fmla="*/ 683 h 695"/>
              <a:gd name="T96" fmla="*/ 1 w 695"/>
              <a:gd name="T97" fmla="*/ 687 h 695"/>
              <a:gd name="T98" fmla="*/ 4 w 695"/>
              <a:gd name="T99" fmla="*/ 691 h 695"/>
              <a:gd name="T100" fmla="*/ 7 w 695"/>
              <a:gd name="T101" fmla="*/ 694 h 695"/>
              <a:gd name="T102" fmla="*/ 12 w 695"/>
              <a:gd name="T103" fmla="*/ 695 h 695"/>
              <a:gd name="T104" fmla="*/ 683 w 695"/>
              <a:gd name="T105" fmla="*/ 695 h 695"/>
              <a:gd name="T106" fmla="*/ 688 w 695"/>
              <a:gd name="T107" fmla="*/ 694 h 695"/>
              <a:gd name="T108" fmla="*/ 691 w 695"/>
              <a:gd name="T109" fmla="*/ 691 h 695"/>
              <a:gd name="T110" fmla="*/ 694 w 695"/>
              <a:gd name="T111" fmla="*/ 687 h 695"/>
              <a:gd name="T112" fmla="*/ 695 w 695"/>
              <a:gd name="T113" fmla="*/ 683 h 695"/>
              <a:gd name="T114" fmla="*/ 695 w 695"/>
              <a:gd name="T115" fmla="*/ 11 h 695"/>
              <a:gd name="T116" fmla="*/ 694 w 695"/>
              <a:gd name="T117" fmla="*/ 7 h 695"/>
              <a:gd name="T118" fmla="*/ 691 w 695"/>
              <a:gd name="T119" fmla="*/ 3 h 695"/>
              <a:gd name="T120" fmla="*/ 688 w 695"/>
              <a:gd name="T121" fmla="*/ 1 h 695"/>
              <a:gd name="T122" fmla="*/ 683 w 695"/>
              <a:gd name="T123" fmla="*/ 0 h 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95" h="695">
                <a:moveTo>
                  <a:pt x="488" y="471"/>
                </a:moveTo>
                <a:lnTo>
                  <a:pt x="490" y="475"/>
                </a:lnTo>
                <a:lnTo>
                  <a:pt x="491" y="479"/>
                </a:lnTo>
                <a:lnTo>
                  <a:pt x="490" y="484"/>
                </a:lnTo>
                <a:lnTo>
                  <a:pt x="488" y="487"/>
                </a:lnTo>
                <a:lnTo>
                  <a:pt x="483" y="490"/>
                </a:lnTo>
                <a:lnTo>
                  <a:pt x="479" y="490"/>
                </a:lnTo>
                <a:lnTo>
                  <a:pt x="475" y="490"/>
                </a:lnTo>
                <a:lnTo>
                  <a:pt x="471" y="487"/>
                </a:lnTo>
                <a:lnTo>
                  <a:pt x="348" y="365"/>
                </a:lnTo>
                <a:lnTo>
                  <a:pt x="225" y="487"/>
                </a:lnTo>
                <a:lnTo>
                  <a:pt x="221" y="490"/>
                </a:lnTo>
                <a:lnTo>
                  <a:pt x="216" y="490"/>
                </a:lnTo>
                <a:lnTo>
                  <a:pt x="212" y="490"/>
                </a:lnTo>
                <a:lnTo>
                  <a:pt x="207" y="487"/>
                </a:lnTo>
                <a:lnTo>
                  <a:pt x="205" y="483"/>
                </a:lnTo>
                <a:lnTo>
                  <a:pt x="204" y="478"/>
                </a:lnTo>
                <a:lnTo>
                  <a:pt x="205" y="474"/>
                </a:lnTo>
                <a:lnTo>
                  <a:pt x="207" y="471"/>
                </a:lnTo>
                <a:lnTo>
                  <a:pt x="331" y="347"/>
                </a:lnTo>
                <a:lnTo>
                  <a:pt x="207" y="223"/>
                </a:lnTo>
                <a:lnTo>
                  <a:pt x="205" y="220"/>
                </a:lnTo>
                <a:lnTo>
                  <a:pt x="204" y="215"/>
                </a:lnTo>
                <a:lnTo>
                  <a:pt x="205" y="211"/>
                </a:lnTo>
                <a:lnTo>
                  <a:pt x="207" y="207"/>
                </a:lnTo>
                <a:lnTo>
                  <a:pt x="212" y="204"/>
                </a:lnTo>
                <a:lnTo>
                  <a:pt x="216" y="203"/>
                </a:lnTo>
                <a:lnTo>
                  <a:pt x="221" y="204"/>
                </a:lnTo>
                <a:lnTo>
                  <a:pt x="224" y="207"/>
                </a:lnTo>
                <a:lnTo>
                  <a:pt x="348" y="330"/>
                </a:lnTo>
                <a:lnTo>
                  <a:pt x="471" y="207"/>
                </a:lnTo>
                <a:lnTo>
                  <a:pt x="475" y="204"/>
                </a:lnTo>
                <a:lnTo>
                  <a:pt x="479" y="203"/>
                </a:lnTo>
                <a:lnTo>
                  <a:pt x="483" y="204"/>
                </a:lnTo>
                <a:lnTo>
                  <a:pt x="488" y="207"/>
                </a:lnTo>
                <a:lnTo>
                  <a:pt x="490" y="211"/>
                </a:lnTo>
                <a:lnTo>
                  <a:pt x="491" y="215"/>
                </a:lnTo>
                <a:lnTo>
                  <a:pt x="490" y="220"/>
                </a:lnTo>
                <a:lnTo>
                  <a:pt x="488" y="223"/>
                </a:lnTo>
                <a:lnTo>
                  <a:pt x="364" y="347"/>
                </a:lnTo>
                <a:lnTo>
                  <a:pt x="488" y="471"/>
                </a:lnTo>
                <a:close/>
                <a:moveTo>
                  <a:pt x="683" y="0"/>
                </a:moveTo>
                <a:lnTo>
                  <a:pt x="12" y="0"/>
                </a:lnTo>
                <a:lnTo>
                  <a:pt x="7" y="1"/>
                </a:lnTo>
                <a:lnTo>
                  <a:pt x="4" y="3"/>
                </a:lnTo>
                <a:lnTo>
                  <a:pt x="1" y="7"/>
                </a:lnTo>
                <a:lnTo>
                  <a:pt x="0" y="11"/>
                </a:lnTo>
                <a:lnTo>
                  <a:pt x="0" y="683"/>
                </a:lnTo>
                <a:lnTo>
                  <a:pt x="1" y="687"/>
                </a:lnTo>
                <a:lnTo>
                  <a:pt x="4" y="691"/>
                </a:lnTo>
                <a:lnTo>
                  <a:pt x="7" y="694"/>
                </a:lnTo>
                <a:lnTo>
                  <a:pt x="12" y="695"/>
                </a:lnTo>
                <a:lnTo>
                  <a:pt x="683" y="695"/>
                </a:lnTo>
                <a:lnTo>
                  <a:pt x="688" y="694"/>
                </a:lnTo>
                <a:lnTo>
                  <a:pt x="691" y="691"/>
                </a:lnTo>
                <a:lnTo>
                  <a:pt x="694" y="687"/>
                </a:lnTo>
                <a:lnTo>
                  <a:pt x="695" y="683"/>
                </a:lnTo>
                <a:lnTo>
                  <a:pt x="695" y="11"/>
                </a:lnTo>
                <a:lnTo>
                  <a:pt x="694" y="7"/>
                </a:lnTo>
                <a:lnTo>
                  <a:pt x="691" y="3"/>
                </a:lnTo>
                <a:lnTo>
                  <a:pt x="688" y="1"/>
                </a:lnTo>
                <a:lnTo>
                  <a:pt x="683" y="0"/>
                </a:lnTo>
                <a:close/>
              </a:path>
            </a:pathLst>
          </a:custGeom>
          <a:solidFill>
            <a:srgbClr val="E64D2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1839">
            <a:extLst>
              <a:ext uri="{FF2B5EF4-FFF2-40B4-BE49-F238E27FC236}">
                <a16:creationId xmlns:a16="http://schemas.microsoft.com/office/drawing/2014/main" id="{9CA5C585-E178-D848-B5D9-72EACA0F5894}"/>
              </a:ext>
            </a:extLst>
          </p:cNvPr>
          <p:cNvSpPr>
            <a:spLocks noEditPoints="1"/>
          </p:cNvSpPr>
          <p:nvPr/>
        </p:nvSpPr>
        <p:spPr bwMode="auto">
          <a:xfrm>
            <a:off x="3441278" y="5424726"/>
            <a:ext cx="276225" cy="276225"/>
          </a:xfrm>
          <a:custGeom>
            <a:avLst/>
            <a:gdLst>
              <a:gd name="T0" fmla="*/ 488 w 695"/>
              <a:gd name="T1" fmla="*/ 471 h 695"/>
              <a:gd name="T2" fmla="*/ 490 w 695"/>
              <a:gd name="T3" fmla="*/ 475 h 695"/>
              <a:gd name="T4" fmla="*/ 491 w 695"/>
              <a:gd name="T5" fmla="*/ 479 h 695"/>
              <a:gd name="T6" fmla="*/ 490 w 695"/>
              <a:gd name="T7" fmla="*/ 484 h 695"/>
              <a:gd name="T8" fmla="*/ 488 w 695"/>
              <a:gd name="T9" fmla="*/ 487 h 695"/>
              <a:gd name="T10" fmla="*/ 483 w 695"/>
              <a:gd name="T11" fmla="*/ 490 h 695"/>
              <a:gd name="T12" fmla="*/ 479 w 695"/>
              <a:gd name="T13" fmla="*/ 490 h 695"/>
              <a:gd name="T14" fmla="*/ 475 w 695"/>
              <a:gd name="T15" fmla="*/ 490 h 695"/>
              <a:gd name="T16" fmla="*/ 471 w 695"/>
              <a:gd name="T17" fmla="*/ 487 h 695"/>
              <a:gd name="T18" fmla="*/ 348 w 695"/>
              <a:gd name="T19" fmla="*/ 365 h 695"/>
              <a:gd name="T20" fmla="*/ 225 w 695"/>
              <a:gd name="T21" fmla="*/ 487 h 695"/>
              <a:gd name="T22" fmla="*/ 221 w 695"/>
              <a:gd name="T23" fmla="*/ 490 h 695"/>
              <a:gd name="T24" fmla="*/ 216 w 695"/>
              <a:gd name="T25" fmla="*/ 490 h 695"/>
              <a:gd name="T26" fmla="*/ 212 w 695"/>
              <a:gd name="T27" fmla="*/ 490 h 695"/>
              <a:gd name="T28" fmla="*/ 207 w 695"/>
              <a:gd name="T29" fmla="*/ 487 h 695"/>
              <a:gd name="T30" fmla="*/ 205 w 695"/>
              <a:gd name="T31" fmla="*/ 483 h 695"/>
              <a:gd name="T32" fmla="*/ 204 w 695"/>
              <a:gd name="T33" fmla="*/ 478 h 695"/>
              <a:gd name="T34" fmla="*/ 205 w 695"/>
              <a:gd name="T35" fmla="*/ 474 h 695"/>
              <a:gd name="T36" fmla="*/ 207 w 695"/>
              <a:gd name="T37" fmla="*/ 471 h 695"/>
              <a:gd name="T38" fmla="*/ 331 w 695"/>
              <a:gd name="T39" fmla="*/ 347 h 695"/>
              <a:gd name="T40" fmla="*/ 207 w 695"/>
              <a:gd name="T41" fmla="*/ 223 h 695"/>
              <a:gd name="T42" fmla="*/ 205 w 695"/>
              <a:gd name="T43" fmla="*/ 220 h 695"/>
              <a:gd name="T44" fmla="*/ 204 w 695"/>
              <a:gd name="T45" fmla="*/ 215 h 695"/>
              <a:gd name="T46" fmla="*/ 205 w 695"/>
              <a:gd name="T47" fmla="*/ 211 h 695"/>
              <a:gd name="T48" fmla="*/ 207 w 695"/>
              <a:gd name="T49" fmla="*/ 207 h 695"/>
              <a:gd name="T50" fmla="*/ 212 w 695"/>
              <a:gd name="T51" fmla="*/ 204 h 695"/>
              <a:gd name="T52" fmla="*/ 216 w 695"/>
              <a:gd name="T53" fmla="*/ 203 h 695"/>
              <a:gd name="T54" fmla="*/ 221 w 695"/>
              <a:gd name="T55" fmla="*/ 204 h 695"/>
              <a:gd name="T56" fmla="*/ 224 w 695"/>
              <a:gd name="T57" fmla="*/ 207 h 695"/>
              <a:gd name="T58" fmla="*/ 348 w 695"/>
              <a:gd name="T59" fmla="*/ 330 h 695"/>
              <a:gd name="T60" fmla="*/ 471 w 695"/>
              <a:gd name="T61" fmla="*/ 207 h 695"/>
              <a:gd name="T62" fmla="*/ 475 w 695"/>
              <a:gd name="T63" fmla="*/ 204 h 695"/>
              <a:gd name="T64" fmla="*/ 479 w 695"/>
              <a:gd name="T65" fmla="*/ 203 h 695"/>
              <a:gd name="T66" fmla="*/ 483 w 695"/>
              <a:gd name="T67" fmla="*/ 204 h 695"/>
              <a:gd name="T68" fmla="*/ 488 w 695"/>
              <a:gd name="T69" fmla="*/ 207 h 695"/>
              <a:gd name="T70" fmla="*/ 490 w 695"/>
              <a:gd name="T71" fmla="*/ 211 h 695"/>
              <a:gd name="T72" fmla="*/ 491 w 695"/>
              <a:gd name="T73" fmla="*/ 215 h 695"/>
              <a:gd name="T74" fmla="*/ 490 w 695"/>
              <a:gd name="T75" fmla="*/ 220 h 695"/>
              <a:gd name="T76" fmla="*/ 488 w 695"/>
              <a:gd name="T77" fmla="*/ 223 h 695"/>
              <a:gd name="T78" fmla="*/ 364 w 695"/>
              <a:gd name="T79" fmla="*/ 347 h 695"/>
              <a:gd name="T80" fmla="*/ 488 w 695"/>
              <a:gd name="T81" fmla="*/ 471 h 695"/>
              <a:gd name="T82" fmla="*/ 683 w 695"/>
              <a:gd name="T83" fmla="*/ 0 h 695"/>
              <a:gd name="T84" fmla="*/ 12 w 695"/>
              <a:gd name="T85" fmla="*/ 0 h 695"/>
              <a:gd name="T86" fmla="*/ 7 w 695"/>
              <a:gd name="T87" fmla="*/ 1 h 695"/>
              <a:gd name="T88" fmla="*/ 4 w 695"/>
              <a:gd name="T89" fmla="*/ 3 h 695"/>
              <a:gd name="T90" fmla="*/ 1 w 695"/>
              <a:gd name="T91" fmla="*/ 7 h 695"/>
              <a:gd name="T92" fmla="*/ 0 w 695"/>
              <a:gd name="T93" fmla="*/ 11 h 695"/>
              <a:gd name="T94" fmla="*/ 0 w 695"/>
              <a:gd name="T95" fmla="*/ 683 h 695"/>
              <a:gd name="T96" fmla="*/ 1 w 695"/>
              <a:gd name="T97" fmla="*/ 687 h 695"/>
              <a:gd name="T98" fmla="*/ 4 w 695"/>
              <a:gd name="T99" fmla="*/ 691 h 695"/>
              <a:gd name="T100" fmla="*/ 7 w 695"/>
              <a:gd name="T101" fmla="*/ 694 h 695"/>
              <a:gd name="T102" fmla="*/ 12 w 695"/>
              <a:gd name="T103" fmla="*/ 695 h 695"/>
              <a:gd name="T104" fmla="*/ 683 w 695"/>
              <a:gd name="T105" fmla="*/ 695 h 695"/>
              <a:gd name="T106" fmla="*/ 688 w 695"/>
              <a:gd name="T107" fmla="*/ 694 h 695"/>
              <a:gd name="T108" fmla="*/ 691 w 695"/>
              <a:gd name="T109" fmla="*/ 691 h 695"/>
              <a:gd name="T110" fmla="*/ 694 w 695"/>
              <a:gd name="T111" fmla="*/ 687 h 695"/>
              <a:gd name="T112" fmla="*/ 695 w 695"/>
              <a:gd name="T113" fmla="*/ 683 h 695"/>
              <a:gd name="T114" fmla="*/ 695 w 695"/>
              <a:gd name="T115" fmla="*/ 11 h 695"/>
              <a:gd name="T116" fmla="*/ 694 w 695"/>
              <a:gd name="T117" fmla="*/ 7 h 695"/>
              <a:gd name="T118" fmla="*/ 691 w 695"/>
              <a:gd name="T119" fmla="*/ 3 h 695"/>
              <a:gd name="T120" fmla="*/ 688 w 695"/>
              <a:gd name="T121" fmla="*/ 1 h 695"/>
              <a:gd name="T122" fmla="*/ 683 w 695"/>
              <a:gd name="T123" fmla="*/ 0 h 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95" h="695">
                <a:moveTo>
                  <a:pt x="488" y="471"/>
                </a:moveTo>
                <a:lnTo>
                  <a:pt x="490" y="475"/>
                </a:lnTo>
                <a:lnTo>
                  <a:pt x="491" y="479"/>
                </a:lnTo>
                <a:lnTo>
                  <a:pt x="490" y="484"/>
                </a:lnTo>
                <a:lnTo>
                  <a:pt x="488" y="487"/>
                </a:lnTo>
                <a:lnTo>
                  <a:pt x="483" y="490"/>
                </a:lnTo>
                <a:lnTo>
                  <a:pt x="479" y="490"/>
                </a:lnTo>
                <a:lnTo>
                  <a:pt x="475" y="490"/>
                </a:lnTo>
                <a:lnTo>
                  <a:pt x="471" y="487"/>
                </a:lnTo>
                <a:lnTo>
                  <a:pt x="348" y="365"/>
                </a:lnTo>
                <a:lnTo>
                  <a:pt x="225" y="487"/>
                </a:lnTo>
                <a:lnTo>
                  <a:pt x="221" y="490"/>
                </a:lnTo>
                <a:lnTo>
                  <a:pt x="216" y="490"/>
                </a:lnTo>
                <a:lnTo>
                  <a:pt x="212" y="490"/>
                </a:lnTo>
                <a:lnTo>
                  <a:pt x="207" y="487"/>
                </a:lnTo>
                <a:lnTo>
                  <a:pt x="205" y="483"/>
                </a:lnTo>
                <a:lnTo>
                  <a:pt x="204" y="478"/>
                </a:lnTo>
                <a:lnTo>
                  <a:pt x="205" y="474"/>
                </a:lnTo>
                <a:lnTo>
                  <a:pt x="207" y="471"/>
                </a:lnTo>
                <a:lnTo>
                  <a:pt x="331" y="347"/>
                </a:lnTo>
                <a:lnTo>
                  <a:pt x="207" y="223"/>
                </a:lnTo>
                <a:lnTo>
                  <a:pt x="205" y="220"/>
                </a:lnTo>
                <a:lnTo>
                  <a:pt x="204" y="215"/>
                </a:lnTo>
                <a:lnTo>
                  <a:pt x="205" y="211"/>
                </a:lnTo>
                <a:lnTo>
                  <a:pt x="207" y="207"/>
                </a:lnTo>
                <a:lnTo>
                  <a:pt x="212" y="204"/>
                </a:lnTo>
                <a:lnTo>
                  <a:pt x="216" y="203"/>
                </a:lnTo>
                <a:lnTo>
                  <a:pt x="221" y="204"/>
                </a:lnTo>
                <a:lnTo>
                  <a:pt x="224" y="207"/>
                </a:lnTo>
                <a:lnTo>
                  <a:pt x="348" y="330"/>
                </a:lnTo>
                <a:lnTo>
                  <a:pt x="471" y="207"/>
                </a:lnTo>
                <a:lnTo>
                  <a:pt x="475" y="204"/>
                </a:lnTo>
                <a:lnTo>
                  <a:pt x="479" y="203"/>
                </a:lnTo>
                <a:lnTo>
                  <a:pt x="483" y="204"/>
                </a:lnTo>
                <a:lnTo>
                  <a:pt x="488" y="207"/>
                </a:lnTo>
                <a:lnTo>
                  <a:pt x="490" y="211"/>
                </a:lnTo>
                <a:lnTo>
                  <a:pt x="491" y="215"/>
                </a:lnTo>
                <a:lnTo>
                  <a:pt x="490" y="220"/>
                </a:lnTo>
                <a:lnTo>
                  <a:pt x="488" y="223"/>
                </a:lnTo>
                <a:lnTo>
                  <a:pt x="364" y="347"/>
                </a:lnTo>
                <a:lnTo>
                  <a:pt x="488" y="471"/>
                </a:lnTo>
                <a:close/>
                <a:moveTo>
                  <a:pt x="683" y="0"/>
                </a:moveTo>
                <a:lnTo>
                  <a:pt x="12" y="0"/>
                </a:lnTo>
                <a:lnTo>
                  <a:pt x="7" y="1"/>
                </a:lnTo>
                <a:lnTo>
                  <a:pt x="4" y="3"/>
                </a:lnTo>
                <a:lnTo>
                  <a:pt x="1" y="7"/>
                </a:lnTo>
                <a:lnTo>
                  <a:pt x="0" y="11"/>
                </a:lnTo>
                <a:lnTo>
                  <a:pt x="0" y="683"/>
                </a:lnTo>
                <a:lnTo>
                  <a:pt x="1" y="687"/>
                </a:lnTo>
                <a:lnTo>
                  <a:pt x="4" y="691"/>
                </a:lnTo>
                <a:lnTo>
                  <a:pt x="7" y="694"/>
                </a:lnTo>
                <a:lnTo>
                  <a:pt x="12" y="695"/>
                </a:lnTo>
                <a:lnTo>
                  <a:pt x="683" y="695"/>
                </a:lnTo>
                <a:lnTo>
                  <a:pt x="688" y="694"/>
                </a:lnTo>
                <a:lnTo>
                  <a:pt x="691" y="691"/>
                </a:lnTo>
                <a:lnTo>
                  <a:pt x="694" y="687"/>
                </a:lnTo>
                <a:lnTo>
                  <a:pt x="695" y="683"/>
                </a:lnTo>
                <a:lnTo>
                  <a:pt x="695" y="11"/>
                </a:lnTo>
                <a:lnTo>
                  <a:pt x="694" y="7"/>
                </a:lnTo>
                <a:lnTo>
                  <a:pt x="691" y="3"/>
                </a:lnTo>
                <a:lnTo>
                  <a:pt x="688" y="1"/>
                </a:lnTo>
                <a:lnTo>
                  <a:pt x="683" y="0"/>
                </a:lnTo>
                <a:close/>
              </a:path>
            </a:pathLst>
          </a:custGeom>
          <a:solidFill>
            <a:srgbClr val="E64D2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1839">
            <a:extLst>
              <a:ext uri="{FF2B5EF4-FFF2-40B4-BE49-F238E27FC236}">
                <a16:creationId xmlns:a16="http://schemas.microsoft.com/office/drawing/2014/main" id="{9CA5C585-E178-D848-B5D9-72EACA0F5894}"/>
              </a:ext>
            </a:extLst>
          </p:cNvPr>
          <p:cNvSpPr>
            <a:spLocks noEditPoints="1"/>
          </p:cNvSpPr>
          <p:nvPr/>
        </p:nvSpPr>
        <p:spPr bwMode="auto">
          <a:xfrm>
            <a:off x="3441278" y="4842747"/>
            <a:ext cx="276225" cy="276225"/>
          </a:xfrm>
          <a:custGeom>
            <a:avLst/>
            <a:gdLst>
              <a:gd name="T0" fmla="*/ 488 w 695"/>
              <a:gd name="T1" fmla="*/ 471 h 695"/>
              <a:gd name="T2" fmla="*/ 490 w 695"/>
              <a:gd name="T3" fmla="*/ 475 h 695"/>
              <a:gd name="T4" fmla="*/ 491 w 695"/>
              <a:gd name="T5" fmla="*/ 479 h 695"/>
              <a:gd name="T6" fmla="*/ 490 w 695"/>
              <a:gd name="T7" fmla="*/ 484 h 695"/>
              <a:gd name="T8" fmla="*/ 488 w 695"/>
              <a:gd name="T9" fmla="*/ 487 h 695"/>
              <a:gd name="T10" fmla="*/ 483 w 695"/>
              <a:gd name="T11" fmla="*/ 490 h 695"/>
              <a:gd name="T12" fmla="*/ 479 w 695"/>
              <a:gd name="T13" fmla="*/ 490 h 695"/>
              <a:gd name="T14" fmla="*/ 475 w 695"/>
              <a:gd name="T15" fmla="*/ 490 h 695"/>
              <a:gd name="T16" fmla="*/ 471 w 695"/>
              <a:gd name="T17" fmla="*/ 487 h 695"/>
              <a:gd name="T18" fmla="*/ 348 w 695"/>
              <a:gd name="T19" fmla="*/ 365 h 695"/>
              <a:gd name="T20" fmla="*/ 225 w 695"/>
              <a:gd name="T21" fmla="*/ 487 h 695"/>
              <a:gd name="T22" fmla="*/ 221 w 695"/>
              <a:gd name="T23" fmla="*/ 490 h 695"/>
              <a:gd name="T24" fmla="*/ 216 w 695"/>
              <a:gd name="T25" fmla="*/ 490 h 695"/>
              <a:gd name="T26" fmla="*/ 212 w 695"/>
              <a:gd name="T27" fmla="*/ 490 h 695"/>
              <a:gd name="T28" fmla="*/ 207 w 695"/>
              <a:gd name="T29" fmla="*/ 487 h 695"/>
              <a:gd name="T30" fmla="*/ 205 w 695"/>
              <a:gd name="T31" fmla="*/ 483 h 695"/>
              <a:gd name="T32" fmla="*/ 204 w 695"/>
              <a:gd name="T33" fmla="*/ 478 h 695"/>
              <a:gd name="T34" fmla="*/ 205 w 695"/>
              <a:gd name="T35" fmla="*/ 474 h 695"/>
              <a:gd name="T36" fmla="*/ 207 w 695"/>
              <a:gd name="T37" fmla="*/ 471 h 695"/>
              <a:gd name="T38" fmla="*/ 331 w 695"/>
              <a:gd name="T39" fmla="*/ 347 h 695"/>
              <a:gd name="T40" fmla="*/ 207 w 695"/>
              <a:gd name="T41" fmla="*/ 223 h 695"/>
              <a:gd name="T42" fmla="*/ 205 w 695"/>
              <a:gd name="T43" fmla="*/ 220 h 695"/>
              <a:gd name="T44" fmla="*/ 204 w 695"/>
              <a:gd name="T45" fmla="*/ 215 h 695"/>
              <a:gd name="T46" fmla="*/ 205 w 695"/>
              <a:gd name="T47" fmla="*/ 211 h 695"/>
              <a:gd name="T48" fmla="*/ 207 w 695"/>
              <a:gd name="T49" fmla="*/ 207 h 695"/>
              <a:gd name="T50" fmla="*/ 212 w 695"/>
              <a:gd name="T51" fmla="*/ 204 h 695"/>
              <a:gd name="T52" fmla="*/ 216 w 695"/>
              <a:gd name="T53" fmla="*/ 203 h 695"/>
              <a:gd name="T54" fmla="*/ 221 w 695"/>
              <a:gd name="T55" fmla="*/ 204 h 695"/>
              <a:gd name="T56" fmla="*/ 224 w 695"/>
              <a:gd name="T57" fmla="*/ 207 h 695"/>
              <a:gd name="T58" fmla="*/ 348 w 695"/>
              <a:gd name="T59" fmla="*/ 330 h 695"/>
              <a:gd name="T60" fmla="*/ 471 w 695"/>
              <a:gd name="T61" fmla="*/ 207 h 695"/>
              <a:gd name="T62" fmla="*/ 475 w 695"/>
              <a:gd name="T63" fmla="*/ 204 h 695"/>
              <a:gd name="T64" fmla="*/ 479 w 695"/>
              <a:gd name="T65" fmla="*/ 203 h 695"/>
              <a:gd name="T66" fmla="*/ 483 w 695"/>
              <a:gd name="T67" fmla="*/ 204 h 695"/>
              <a:gd name="T68" fmla="*/ 488 w 695"/>
              <a:gd name="T69" fmla="*/ 207 h 695"/>
              <a:gd name="T70" fmla="*/ 490 w 695"/>
              <a:gd name="T71" fmla="*/ 211 h 695"/>
              <a:gd name="T72" fmla="*/ 491 w 695"/>
              <a:gd name="T73" fmla="*/ 215 h 695"/>
              <a:gd name="T74" fmla="*/ 490 w 695"/>
              <a:gd name="T75" fmla="*/ 220 h 695"/>
              <a:gd name="T76" fmla="*/ 488 w 695"/>
              <a:gd name="T77" fmla="*/ 223 h 695"/>
              <a:gd name="T78" fmla="*/ 364 w 695"/>
              <a:gd name="T79" fmla="*/ 347 h 695"/>
              <a:gd name="T80" fmla="*/ 488 w 695"/>
              <a:gd name="T81" fmla="*/ 471 h 695"/>
              <a:gd name="T82" fmla="*/ 683 w 695"/>
              <a:gd name="T83" fmla="*/ 0 h 695"/>
              <a:gd name="T84" fmla="*/ 12 w 695"/>
              <a:gd name="T85" fmla="*/ 0 h 695"/>
              <a:gd name="T86" fmla="*/ 7 w 695"/>
              <a:gd name="T87" fmla="*/ 1 h 695"/>
              <a:gd name="T88" fmla="*/ 4 w 695"/>
              <a:gd name="T89" fmla="*/ 3 h 695"/>
              <a:gd name="T90" fmla="*/ 1 w 695"/>
              <a:gd name="T91" fmla="*/ 7 h 695"/>
              <a:gd name="T92" fmla="*/ 0 w 695"/>
              <a:gd name="T93" fmla="*/ 11 h 695"/>
              <a:gd name="T94" fmla="*/ 0 w 695"/>
              <a:gd name="T95" fmla="*/ 683 h 695"/>
              <a:gd name="T96" fmla="*/ 1 w 695"/>
              <a:gd name="T97" fmla="*/ 687 h 695"/>
              <a:gd name="T98" fmla="*/ 4 w 695"/>
              <a:gd name="T99" fmla="*/ 691 h 695"/>
              <a:gd name="T100" fmla="*/ 7 w 695"/>
              <a:gd name="T101" fmla="*/ 694 h 695"/>
              <a:gd name="T102" fmla="*/ 12 w 695"/>
              <a:gd name="T103" fmla="*/ 695 h 695"/>
              <a:gd name="T104" fmla="*/ 683 w 695"/>
              <a:gd name="T105" fmla="*/ 695 h 695"/>
              <a:gd name="T106" fmla="*/ 688 w 695"/>
              <a:gd name="T107" fmla="*/ 694 h 695"/>
              <a:gd name="T108" fmla="*/ 691 w 695"/>
              <a:gd name="T109" fmla="*/ 691 h 695"/>
              <a:gd name="T110" fmla="*/ 694 w 695"/>
              <a:gd name="T111" fmla="*/ 687 h 695"/>
              <a:gd name="T112" fmla="*/ 695 w 695"/>
              <a:gd name="T113" fmla="*/ 683 h 695"/>
              <a:gd name="T114" fmla="*/ 695 w 695"/>
              <a:gd name="T115" fmla="*/ 11 h 695"/>
              <a:gd name="T116" fmla="*/ 694 w 695"/>
              <a:gd name="T117" fmla="*/ 7 h 695"/>
              <a:gd name="T118" fmla="*/ 691 w 695"/>
              <a:gd name="T119" fmla="*/ 3 h 695"/>
              <a:gd name="T120" fmla="*/ 688 w 695"/>
              <a:gd name="T121" fmla="*/ 1 h 695"/>
              <a:gd name="T122" fmla="*/ 683 w 695"/>
              <a:gd name="T123" fmla="*/ 0 h 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95" h="695">
                <a:moveTo>
                  <a:pt x="488" y="471"/>
                </a:moveTo>
                <a:lnTo>
                  <a:pt x="490" y="475"/>
                </a:lnTo>
                <a:lnTo>
                  <a:pt x="491" y="479"/>
                </a:lnTo>
                <a:lnTo>
                  <a:pt x="490" y="484"/>
                </a:lnTo>
                <a:lnTo>
                  <a:pt x="488" y="487"/>
                </a:lnTo>
                <a:lnTo>
                  <a:pt x="483" y="490"/>
                </a:lnTo>
                <a:lnTo>
                  <a:pt x="479" y="490"/>
                </a:lnTo>
                <a:lnTo>
                  <a:pt x="475" y="490"/>
                </a:lnTo>
                <a:lnTo>
                  <a:pt x="471" y="487"/>
                </a:lnTo>
                <a:lnTo>
                  <a:pt x="348" y="365"/>
                </a:lnTo>
                <a:lnTo>
                  <a:pt x="225" y="487"/>
                </a:lnTo>
                <a:lnTo>
                  <a:pt x="221" y="490"/>
                </a:lnTo>
                <a:lnTo>
                  <a:pt x="216" y="490"/>
                </a:lnTo>
                <a:lnTo>
                  <a:pt x="212" y="490"/>
                </a:lnTo>
                <a:lnTo>
                  <a:pt x="207" y="487"/>
                </a:lnTo>
                <a:lnTo>
                  <a:pt x="205" y="483"/>
                </a:lnTo>
                <a:lnTo>
                  <a:pt x="204" y="478"/>
                </a:lnTo>
                <a:lnTo>
                  <a:pt x="205" y="474"/>
                </a:lnTo>
                <a:lnTo>
                  <a:pt x="207" y="471"/>
                </a:lnTo>
                <a:lnTo>
                  <a:pt x="331" y="347"/>
                </a:lnTo>
                <a:lnTo>
                  <a:pt x="207" y="223"/>
                </a:lnTo>
                <a:lnTo>
                  <a:pt x="205" y="220"/>
                </a:lnTo>
                <a:lnTo>
                  <a:pt x="204" y="215"/>
                </a:lnTo>
                <a:lnTo>
                  <a:pt x="205" y="211"/>
                </a:lnTo>
                <a:lnTo>
                  <a:pt x="207" y="207"/>
                </a:lnTo>
                <a:lnTo>
                  <a:pt x="212" y="204"/>
                </a:lnTo>
                <a:lnTo>
                  <a:pt x="216" y="203"/>
                </a:lnTo>
                <a:lnTo>
                  <a:pt x="221" y="204"/>
                </a:lnTo>
                <a:lnTo>
                  <a:pt x="224" y="207"/>
                </a:lnTo>
                <a:lnTo>
                  <a:pt x="348" y="330"/>
                </a:lnTo>
                <a:lnTo>
                  <a:pt x="471" y="207"/>
                </a:lnTo>
                <a:lnTo>
                  <a:pt x="475" y="204"/>
                </a:lnTo>
                <a:lnTo>
                  <a:pt x="479" y="203"/>
                </a:lnTo>
                <a:lnTo>
                  <a:pt x="483" y="204"/>
                </a:lnTo>
                <a:lnTo>
                  <a:pt x="488" y="207"/>
                </a:lnTo>
                <a:lnTo>
                  <a:pt x="490" y="211"/>
                </a:lnTo>
                <a:lnTo>
                  <a:pt x="491" y="215"/>
                </a:lnTo>
                <a:lnTo>
                  <a:pt x="490" y="220"/>
                </a:lnTo>
                <a:lnTo>
                  <a:pt x="488" y="223"/>
                </a:lnTo>
                <a:lnTo>
                  <a:pt x="364" y="347"/>
                </a:lnTo>
                <a:lnTo>
                  <a:pt x="488" y="471"/>
                </a:lnTo>
                <a:close/>
                <a:moveTo>
                  <a:pt x="683" y="0"/>
                </a:moveTo>
                <a:lnTo>
                  <a:pt x="12" y="0"/>
                </a:lnTo>
                <a:lnTo>
                  <a:pt x="7" y="1"/>
                </a:lnTo>
                <a:lnTo>
                  <a:pt x="4" y="3"/>
                </a:lnTo>
                <a:lnTo>
                  <a:pt x="1" y="7"/>
                </a:lnTo>
                <a:lnTo>
                  <a:pt x="0" y="11"/>
                </a:lnTo>
                <a:lnTo>
                  <a:pt x="0" y="683"/>
                </a:lnTo>
                <a:lnTo>
                  <a:pt x="1" y="687"/>
                </a:lnTo>
                <a:lnTo>
                  <a:pt x="4" y="691"/>
                </a:lnTo>
                <a:lnTo>
                  <a:pt x="7" y="694"/>
                </a:lnTo>
                <a:lnTo>
                  <a:pt x="12" y="695"/>
                </a:lnTo>
                <a:lnTo>
                  <a:pt x="683" y="695"/>
                </a:lnTo>
                <a:lnTo>
                  <a:pt x="688" y="694"/>
                </a:lnTo>
                <a:lnTo>
                  <a:pt x="691" y="691"/>
                </a:lnTo>
                <a:lnTo>
                  <a:pt x="694" y="687"/>
                </a:lnTo>
                <a:lnTo>
                  <a:pt x="695" y="683"/>
                </a:lnTo>
                <a:lnTo>
                  <a:pt x="695" y="11"/>
                </a:lnTo>
                <a:lnTo>
                  <a:pt x="694" y="7"/>
                </a:lnTo>
                <a:lnTo>
                  <a:pt x="691" y="3"/>
                </a:lnTo>
                <a:lnTo>
                  <a:pt x="688" y="1"/>
                </a:lnTo>
                <a:lnTo>
                  <a:pt x="683" y="0"/>
                </a:lnTo>
                <a:close/>
              </a:path>
            </a:pathLst>
          </a:custGeom>
          <a:solidFill>
            <a:srgbClr val="E64D2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1669">
            <a:extLst>
              <a:ext uri="{FF2B5EF4-FFF2-40B4-BE49-F238E27FC236}">
                <a16:creationId xmlns:a16="http://schemas.microsoft.com/office/drawing/2014/main" id="{8DBE4E09-DD54-A64C-9F68-132439C48F1A}"/>
              </a:ext>
            </a:extLst>
          </p:cNvPr>
          <p:cNvSpPr>
            <a:spLocks noEditPoints="1"/>
          </p:cNvSpPr>
          <p:nvPr/>
        </p:nvSpPr>
        <p:spPr bwMode="auto">
          <a:xfrm>
            <a:off x="3441278" y="4230862"/>
            <a:ext cx="285750" cy="285750"/>
          </a:xfrm>
          <a:custGeom>
            <a:avLst/>
            <a:gdLst>
              <a:gd name="T0" fmla="*/ 519 w 719"/>
              <a:gd name="T1" fmla="*/ 263 h 719"/>
              <a:gd name="T2" fmla="*/ 292 w 719"/>
              <a:gd name="T3" fmla="*/ 475 h 719"/>
              <a:gd name="T4" fmla="*/ 289 w 719"/>
              <a:gd name="T5" fmla="*/ 477 h 719"/>
              <a:gd name="T6" fmla="*/ 284 w 719"/>
              <a:gd name="T7" fmla="*/ 479 h 719"/>
              <a:gd name="T8" fmla="*/ 280 w 719"/>
              <a:gd name="T9" fmla="*/ 477 h 719"/>
              <a:gd name="T10" fmla="*/ 275 w 719"/>
              <a:gd name="T11" fmla="*/ 475 h 719"/>
              <a:gd name="T12" fmla="*/ 200 w 719"/>
              <a:gd name="T13" fmla="*/ 400 h 719"/>
              <a:gd name="T14" fmla="*/ 198 w 719"/>
              <a:gd name="T15" fmla="*/ 396 h 719"/>
              <a:gd name="T16" fmla="*/ 197 w 719"/>
              <a:gd name="T17" fmla="*/ 391 h 719"/>
              <a:gd name="T18" fmla="*/ 198 w 719"/>
              <a:gd name="T19" fmla="*/ 387 h 719"/>
              <a:gd name="T20" fmla="*/ 200 w 719"/>
              <a:gd name="T21" fmla="*/ 382 h 719"/>
              <a:gd name="T22" fmla="*/ 205 w 719"/>
              <a:gd name="T23" fmla="*/ 380 h 719"/>
              <a:gd name="T24" fmla="*/ 209 w 719"/>
              <a:gd name="T25" fmla="*/ 379 h 719"/>
              <a:gd name="T26" fmla="*/ 213 w 719"/>
              <a:gd name="T27" fmla="*/ 380 h 719"/>
              <a:gd name="T28" fmla="*/ 217 w 719"/>
              <a:gd name="T29" fmla="*/ 382 h 719"/>
              <a:gd name="T30" fmla="*/ 284 w 719"/>
              <a:gd name="T31" fmla="*/ 450 h 719"/>
              <a:gd name="T32" fmla="*/ 503 w 719"/>
              <a:gd name="T33" fmla="*/ 247 h 719"/>
              <a:gd name="T34" fmla="*/ 507 w 719"/>
              <a:gd name="T35" fmla="*/ 243 h 719"/>
              <a:gd name="T36" fmla="*/ 512 w 719"/>
              <a:gd name="T37" fmla="*/ 243 h 719"/>
              <a:gd name="T38" fmla="*/ 516 w 719"/>
              <a:gd name="T39" fmla="*/ 243 h 719"/>
              <a:gd name="T40" fmla="*/ 519 w 719"/>
              <a:gd name="T41" fmla="*/ 247 h 719"/>
              <a:gd name="T42" fmla="*/ 522 w 719"/>
              <a:gd name="T43" fmla="*/ 251 h 719"/>
              <a:gd name="T44" fmla="*/ 523 w 719"/>
              <a:gd name="T45" fmla="*/ 255 h 719"/>
              <a:gd name="T46" fmla="*/ 522 w 719"/>
              <a:gd name="T47" fmla="*/ 260 h 719"/>
              <a:gd name="T48" fmla="*/ 519 w 719"/>
              <a:gd name="T49" fmla="*/ 263 h 719"/>
              <a:gd name="T50" fmla="*/ 707 w 719"/>
              <a:gd name="T51" fmla="*/ 0 h 719"/>
              <a:gd name="T52" fmla="*/ 12 w 719"/>
              <a:gd name="T53" fmla="*/ 0 h 719"/>
              <a:gd name="T54" fmla="*/ 8 w 719"/>
              <a:gd name="T55" fmla="*/ 2 h 719"/>
              <a:gd name="T56" fmla="*/ 4 w 719"/>
              <a:gd name="T57" fmla="*/ 5 h 719"/>
              <a:gd name="T58" fmla="*/ 1 w 719"/>
              <a:gd name="T59" fmla="*/ 8 h 719"/>
              <a:gd name="T60" fmla="*/ 0 w 719"/>
              <a:gd name="T61" fmla="*/ 13 h 719"/>
              <a:gd name="T62" fmla="*/ 0 w 719"/>
              <a:gd name="T63" fmla="*/ 707 h 719"/>
              <a:gd name="T64" fmla="*/ 1 w 719"/>
              <a:gd name="T65" fmla="*/ 713 h 719"/>
              <a:gd name="T66" fmla="*/ 4 w 719"/>
              <a:gd name="T67" fmla="*/ 716 h 719"/>
              <a:gd name="T68" fmla="*/ 8 w 719"/>
              <a:gd name="T69" fmla="*/ 719 h 719"/>
              <a:gd name="T70" fmla="*/ 12 w 719"/>
              <a:gd name="T71" fmla="*/ 719 h 719"/>
              <a:gd name="T72" fmla="*/ 707 w 719"/>
              <a:gd name="T73" fmla="*/ 719 h 719"/>
              <a:gd name="T74" fmla="*/ 711 w 719"/>
              <a:gd name="T75" fmla="*/ 719 h 719"/>
              <a:gd name="T76" fmla="*/ 716 w 719"/>
              <a:gd name="T77" fmla="*/ 716 h 719"/>
              <a:gd name="T78" fmla="*/ 718 w 719"/>
              <a:gd name="T79" fmla="*/ 713 h 719"/>
              <a:gd name="T80" fmla="*/ 719 w 719"/>
              <a:gd name="T81" fmla="*/ 707 h 719"/>
              <a:gd name="T82" fmla="*/ 719 w 719"/>
              <a:gd name="T83" fmla="*/ 13 h 719"/>
              <a:gd name="T84" fmla="*/ 718 w 719"/>
              <a:gd name="T85" fmla="*/ 8 h 719"/>
              <a:gd name="T86" fmla="*/ 716 w 719"/>
              <a:gd name="T87" fmla="*/ 5 h 719"/>
              <a:gd name="T88" fmla="*/ 711 w 719"/>
              <a:gd name="T89" fmla="*/ 2 h 719"/>
              <a:gd name="T90" fmla="*/ 707 w 719"/>
              <a:gd name="T91" fmla="*/ 0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19" h="719">
                <a:moveTo>
                  <a:pt x="519" y="263"/>
                </a:moveTo>
                <a:lnTo>
                  <a:pt x="292" y="475"/>
                </a:lnTo>
                <a:lnTo>
                  <a:pt x="289" y="477"/>
                </a:lnTo>
                <a:lnTo>
                  <a:pt x="284" y="479"/>
                </a:lnTo>
                <a:lnTo>
                  <a:pt x="280" y="477"/>
                </a:lnTo>
                <a:lnTo>
                  <a:pt x="275" y="475"/>
                </a:lnTo>
                <a:lnTo>
                  <a:pt x="200" y="400"/>
                </a:lnTo>
                <a:lnTo>
                  <a:pt x="198" y="396"/>
                </a:lnTo>
                <a:lnTo>
                  <a:pt x="197" y="391"/>
                </a:lnTo>
                <a:lnTo>
                  <a:pt x="198" y="387"/>
                </a:lnTo>
                <a:lnTo>
                  <a:pt x="200" y="382"/>
                </a:lnTo>
                <a:lnTo>
                  <a:pt x="205" y="380"/>
                </a:lnTo>
                <a:lnTo>
                  <a:pt x="209" y="379"/>
                </a:lnTo>
                <a:lnTo>
                  <a:pt x="213" y="380"/>
                </a:lnTo>
                <a:lnTo>
                  <a:pt x="217" y="382"/>
                </a:lnTo>
                <a:lnTo>
                  <a:pt x="284" y="450"/>
                </a:lnTo>
                <a:lnTo>
                  <a:pt x="503" y="247"/>
                </a:lnTo>
                <a:lnTo>
                  <a:pt x="507" y="243"/>
                </a:lnTo>
                <a:lnTo>
                  <a:pt x="512" y="243"/>
                </a:lnTo>
                <a:lnTo>
                  <a:pt x="516" y="243"/>
                </a:lnTo>
                <a:lnTo>
                  <a:pt x="519" y="247"/>
                </a:lnTo>
                <a:lnTo>
                  <a:pt x="522" y="251"/>
                </a:lnTo>
                <a:lnTo>
                  <a:pt x="523" y="255"/>
                </a:lnTo>
                <a:lnTo>
                  <a:pt x="522" y="260"/>
                </a:lnTo>
                <a:lnTo>
                  <a:pt x="519" y="263"/>
                </a:lnTo>
                <a:close/>
                <a:moveTo>
                  <a:pt x="707" y="0"/>
                </a:moveTo>
                <a:lnTo>
                  <a:pt x="12" y="0"/>
                </a:lnTo>
                <a:lnTo>
                  <a:pt x="8" y="2"/>
                </a:lnTo>
                <a:lnTo>
                  <a:pt x="4" y="5"/>
                </a:lnTo>
                <a:lnTo>
                  <a:pt x="1" y="8"/>
                </a:lnTo>
                <a:lnTo>
                  <a:pt x="0" y="13"/>
                </a:lnTo>
                <a:lnTo>
                  <a:pt x="0" y="707"/>
                </a:lnTo>
                <a:lnTo>
                  <a:pt x="1" y="713"/>
                </a:lnTo>
                <a:lnTo>
                  <a:pt x="4" y="716"/>
                </a:lnTo>
                <a:lnTo>
                  <a:pt x="8" y="719"/>
                </a:lnTo>
                <a:lnTo>
                  <a:pt x="12" y="719"/>
                </a:lnTo>
                <a:lnTo>
                  <a:pt x="707" y="719"/>
                </a:lnTo>
                <a:lnTo>
                  <a:pt x="711" y="719"/>
                </a:lnTo>
                <a:lnTo>
                  <a:pt x="716" y="716"/>
                </a:lnTo>
                <a:lnTo>
                  <a:pt x="718" y="713"/>
                </a:lnTo>
                <a:lnTo>
                  <a:pt x="719" y="707"/>
                </a:lnTo>
                <a:lnTo>
                  <a:pt x="719" y="13"/>
                </a:lnTo>
                <a:lnTo>
                  <a:pt x="718" y="8"/>
                </a:lnTo>
                <a:lnTo>
                  <a:pt x="716" y="5"/>
                </a:lnTo>
                <a:lnTo>
                  <a:pt x="711" y="2"/>
                </a:lnTo>
                <a:lnTo>
                  <a:pt x="707" y="0"/>
                </a:lnTo>
                <a:close/>
              </a:path>
            </a:pathLst>
          </a:custGeom>
          <a:solidFill>
            <a:srgbClr val="31914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1839">
            <a:extLst>
              <a:ext uri="{FF2B5EF4-FFF2-40B4-BE49-F238E27FC236}">
                <a16:creationId xmlns:a16="http://schemas.microsoft.com/office/drawing/2014/main" id="{9CA5C585-E178-D848-B5D9-72EACA0F5894}"/>
              </a:ext>
            </a:extLst>
          </p:cNvPr>
          <p:cNvSpPr>
            <a:spLocks noEditPoints="1"/>
          </p:cNvSpPr>
          <p:nvPr/>
        </p:nvSpPr>
        <p:spPr bwMode="auto">
          <a:xfrm>
            <a:off x="3441278" y="3641169"/>
            <a:ext cx="276225" cy="276225"/>
          </a:xfrm>
          <a:custGeom>
            <a:avLst/>
            <a:gdLst>
              <a:gd name="T0" fmla="*/ 488 w 695"/>
              <a:gd name="T1" fmla="*/ 471 h 695"/>
              <a:gd name="T2" fmla="*/ 490 w 695"/>
              <a:gd name="T3" fmla="*/ 475 h 695"/>
              <a:gd name="T4" fmla="*/ 491 w 695"/>
              <a:gd name="T5" fmla="*/ 479 h 695"/>
              <a:gd name="T6" fmla="*/ 490 w 695"/>
              <a:gd name="T7" fmla="*/ 484 h 695"/>
              <a:gd name="T8" fmla="*/ 488 w 695"/>
              <a:gd name="T9" fmla="*/ 487 h 695"/>
              <a:gd name="T10" fmla="*/ 483 w 695"/>
              <a:gd name="T11" fmla="*/ 490 h 695"/>
              <a:gd name="T12" fmla="*/ 479 w 695"/>
              <a:gd name="T13" fmla="*/ 490 h 695"/>
              <a:gd name="T14" fmla="*/ 475 w 695"/>
              <a:gd name="T15" fmla="*/ 490 h 695"/>
              <a:gd name="T16" fmla="*/ 471 w 695"/>
              <a:gd name="T17" fmla="*/ 487 h 695"/>
              <a:gd name="T18" fmla="*/ 348 w 695"/>
              <a:gd name="T19" fmla="*/ 365 h 695"/>
              <a:gd name="T20" fmla="*/ 225 w 695"/>
              <a:gd name="T21" fmla="*/ 487 h 695"/>
              <a:gd name="T22" fmla="*/ 221 w 695"/>
              <a:gd name="T23" fmla="*/ 490 h 695"/>
              <a:gd name="T24" fmla="*/ 216 w 695"/>
              <a:gd name="T25" fmla="*/ 490 h 695"/>
              <a:gd name="T26" fmla="*/ 212 w 695"/>
              <a:gd name="T27" fmla="*/ 490 h 695"/>
              <a:gd name="T28" fmla="*/ 207 w 695"/>
              <a:gd name="T29" fmla="*/ 487 h 695"/>
              <a:gd name="T30" fmla="*/ 205 w 695"/>
              <a:gd name="T31" fmla="*/ 483 h 695"/>
              <a:gd name="T32" fmla="*/ 204 w 695"/>
              <a:gd name="T33" fmla="*/ 478 h 695"/>
              <a:gd name="T34" fmla="*/ 205 w 695"/>
              <a:gd name="T35" fmla="*/ 474 h 695"/>
              <a:gd name="T36" fmla="*/ 207 w 695"/>
              <a:gd name="T37" fmla="*/ 471 h 695"/>
              <a:gd name="T38" fmla="*/ 331 w 695"/>
              <a:gd name="T39" fmla="*/ 347 h 695"/>
              <a:gd name="T40" fmla="*/ 207 w 695"/>
              <a:gd name="T41" fmla="*/ 223 h 695"/>
              <a:gd name="T42" fmla="*/ 205 w 695"/>
              <a:gd name="T43" fmla="*/ 220 h 695"/>
              <a:gd name="T44" fmla="*/ 204 w 695"/>
              <a:gd name="T45" fmla="*/ 215 h 695"/>
              <a:gd name="T46" fmla="*/ 205 w 695"/>
              <a:gd name="T47" fmla="*/ 211 h 695"/>
              <a:gd name="T48" fmla="*/ 207 w 695"/>
              <a:gd name="T49" fmla="*/ 207 h 695"/>
              <a:gd name="T50" fmla="*/ 212 w 695"/>
              <a:gd name="T51" fmla="*/ 204 h 695"/>
              <a:gd name="T52" fmla="*/ 216 w 695"/>
              <a:gd name="T53" fmla="*/ 203 h 695"/>
              <a:gd name="T54" fmla="*/ 221 w 695"/>
              <a:gd name="T55" fmla="*/ 204 h 695"/>
              <a:gd name="T56" fmla="*/ 224 w 695"/>
              <a:gd name="T57" fmla="*/ 207 h 695"/>
              <a:gd name="T58" fmla="*/ 348 w 695"/>
              <a:gd name="T59" fmla="*/ 330 h 695"/>
              <a:gd name="T60" fmla="*/ 471 w 695"/>
              <a:gd name="T61" fmla="*/ 207 h 695"/>
              <a:gd name="T62" fmla="*/ 475 w 695"/>
              <a:gd name="T63" fmla="*/ 204 h 695"/>
              <a:gd name="T64" fmla="*/ 479 w 695"/>
              <a:gd name="T65" fmla="*/ 203 h 695"/>
              <a:gd name="T66" fmla="*/ 483 w 695"/>
              <a:gd name="T67" fmla="*/ 204 h 695"/>
              <a:gd name="T68" fmla="*/ 488 w 695"/>
              <a:gd name="T69" fmla="*/ 207 h 695"/>
              <a:gd name="T70" fmla="*/ 490 w 695"/>
              <a:gd name="T71" fmla="*/ 211 h 695"/>
              <a:gd name="T72" fmla="*/ 491 w 695"/>
              <a:gd name="T73" fmla="*/ 215 h 695"/>
              <a:gd name="T74" fmla="*/ 490 w 695"/>
              <a:gd name="T75" fmla="*/ 220 h 695"/>
              <a:gd name="T76" fmla="*/ 488 w 695"/>
              <a:gd name="T77" fmla="*/ 223 h 695"/>
              <a:gd name="T78" fmla="*/ 364 w 695"/>
              <a:gd name="T79" fmla="*/ 347 h 695"/>
              <a:gd name="T80" fmla="*/ 488 w 695"/>
              <a:gd name="T81" fmla="*/ 471 h 695"/>
              <a:gd name="T82" fmla="*/ 683 w 695"/>
              <a:gd name="T83" fmla="*/ 0 h 695"/>
              <a:gd name="T84" fmla="*/ 12 w 695"/>
              <a:gd name="T85" fmla="*/ 0 h 695"/>
              <a:gd name="T86" fmla="*/ 7 w 695"/>
              <a:gd name="T87" fmla="*/ 1 h 695"/>
              <a:gd name="T88" fmla="*/ 4 w 695"/>
              <a:gd name="T89" fmla="*/ 3 h 695"/>
              <a:gd name="T90" fmla="*/ 1 w 695"/>
              <a:gd name="T91" fmla="*/ 7 h 695"/>
              <a:gd name="T92" fmla="*/ 0 w 695"/>
              <a:gd name="T93" fmla="*/ 11 h 695"/>
              <a:gd name="T94" fmla="*/ 0 w 695"/>
              <a:gd name="T95" fmla="*/ 683 h 695"/>
              <a:gd name="T96" fmla="*/ 1 w 695"/>
              <a:gd name="T97" fmla="*/ 687 h 695"/>
              <a:gd name="T98" fmla="*/ 4 w 695"/>
              <a:gd name="T99" fmla="*/ 691 h 695"/>
              <a:gd name="T100" fmla="*/ 7 w 695"/>
              <a:gd name="T101" fmla="*/ 694 h 695"/>
              <a:gd name="T102" fmla="*/ 12 w 695"/>
              <a:gd name="T103" fmla="*/ 695 h 695"/>
              <a:gd name="T104" fmla="*/ 683 w 695"/>
              <a:gd name="T105" fmla="*/ 695 h 695"/>
              <a:gd name="T106" fmla="*/ 688 w 695"/>
              <a:gd name="T107" fmla="*/ 694 h 695"/>
              <a:gd name="T108" fmla="*/ 691 w 695"/>
              <a:gd name="T109" fmla="*/ 691 h 695"/>
              <a:gd name="T110" fmla="*/ 694 w 695"/>
              <a:gd name="T111" fmla="*/ 687 h 695"/>
              <a:gd name="T112" fmla="*/ 695 w 695"/>
              <a:gd name="T113" fmla="*/ 683 h 695"/>
              <a:gd name="T114" fmla="*/ 695 w 695"/>
              <a:gd name="T115" fmla="*/ 11 h 695"/>
              <a:gd name="T116" fmla="*/ 694 w 695"/>
              <a:gd name="T117" fmla="*/ 7 h 695"/>
              <a:gd name="T118" fmla="*/ 691 w 695"/>
              <a:gd name="T119" fmla="*/ 3 h 695"/>
              <a:gd name="T120" fmla="*/ 688 w 695"/>
              <a:gd name="T121" fmla="*/ 1 h 695"/>
              <a:gd name="T122" fmla="*/ 683 w 695"/>
              <a:gd name="T123" fmla="*/ 0 h 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95" h="695">
                <a:moveTo>
                  <a:pt x="488" y="471"/>
                </a:moveTo>
                <a:lnTo>
                  <a:pt x="490" y="475"/>
                </a:lnTo>
                <a:lnTo>
                  <a:pt x="491" y="479"/>
                </a:lnTo>
                <a:lnTo>
                  <a:pt x="490" y="484"/>
                </a:lnTo>
                <a:lnTo>
                  <a:pt x="488" y="487"/>
                </a:lnTo>
                <a:lnTo>
                  <a:pt x="483" y="490"/>
                </a:lnTo>
                <a:lnTo>
                  <a:pt x="479" y="490"/>
                </a:lnTo>
                <a:lnTo>
                  <a:pt x="475" y="490"/>
                </a:lnTo>
                <a:lnTo>
                  <a:pt x="471" y="487"/>
                </a:lnTo>
                <a:lnTo>
                  <a:pt x="348" y="365"/>
                </a:lnTo>
                <a:lnTo>
                  <a:pt x="225" y="487"/>
                </a:lnTo>
                <a:lnTo>
                  <a:pt x="221" y="490"/>
                </a:lnTo>
                <a:lnTo>
                  <a:pt x="216" y="490"/>
                </a:lnTo>
                <a:lnTo>
                  <a:pt x="212" y="490"/>
                </a:lnTo>
                <a:lnTo>
                  <a:pt x="207" y="487"/>
                </a:lnTo>
                <a:lnTo>
                  <a:pt x="205" y="483"/>
                </a:lnTo>
                <a:lnTo>
                  <a:pt x="204" y="478"/>
                </a:lnTo>
                <a:lnTo>
                  <a:pt x="205" y="474"/>
                </a:lnTo>
                <a:lnTo>
                  <a:pt x="207" y="471"/>
                </a:lnTo>
                <a:lnTo>
                  <a:pt x="331" y="347"/>
                </a:lnTo>
                <a:lnTo>
                  <a:pt x="207" y="223"/>
                </a:lnTo>
                <a:lnTo>
                  <a:pt x="205" y="220"/>
                </a:lnTo>
                <a:lnTo>
                  <a:pt x="204" y="215"/>
                </a:lnTo>
                <a:lnTo>
                  <a:pt x="205" y="211"/>
                </a:lnTo>
                <a:lnTo>
                  <a:pt x="207" y="207"/>
                </a:lnTo>
                <a:lnTo>
                  <a:pt x="212" y="204"/>
                </a:lnTo>
                <a:lnTo>
                  <a:pt x="216" y="203"/>
                </a:lnTo>
                <a:lnTo>
                  <a:pt x="221" y="204"/>
                </a:lnTo>
                <a:lnTo>
                  <a:pt x="224" y="207"/>
                </a:lnTo>
                <a:lnTo>
                  <a:pt x="348" y="330"/>
                </a:lnTo>
                <a:lnTo>
                  <a:pt x="471" y="207"/>
                </a:lnTo>
                <a:lnTo>
                  <a:pt x="475" y="204"/>
                </a:lnTo>
                <a:lnTo>
                  <a:pt x="479" y="203"/>
                </a:lnTo>
                <a:lnTo>
                  <a:pt x="483" y="204"/>
                </a:lnTo>
                <a:lnTo>
                  <a:pt x="488" y="207"/>
                </a:lnTo>
                <a:lnTo>
                  <a:pt x="490" y="211"/>
                </a:lnTo>
                <a:lnTo>
                  <a:pt x="491" y="215"/>
                </a:lnTo>
                <a:lnTo>
                  <a:pt x="490" y="220"/>
                </a:lnTo>
                <a:lnTo>
                  <a:pt x="488" y="223"/>
                </a:lnTo>
                <a:lnTo>
                  <a:pt x="364" y="347"/>
                </a:lnTo>
                <a:lnTo>
                  <a:pt x="488" y="471"/>
                </a:lnTo>
                <a:close/>
                <a:moveTo>
                  <a:pt x="683" y="0"/>
                </a:moveTo>
                <a:lnTo>
                  <a:pt x="12" y="0"/>
                </a:lnTo>
                <a:lnTo>
                  <a:pt x="7" y="1"/>
                </a:lnTo>
                <a:lnTo>
                  <a:pt x="4" y="3"/>
                </a:lnTo>
                <a:lnTo>
                  <a:pt x="1" y="7"/>
                </a:lnTo>
                <a:lnTo>
                  <a:pt x="0" y="11"/>
                </a:lnTo>
                <a:lnTo>
                  <a:pt x="0" y="683"/>
                </a:lnTo>
                <a:lnTo>
                  <a:pt x="1" y="687"/>
                </a:lnTo>
                <a:lnTo>
                  <a:pt x="4" y="691"/>
                </a:lnTo>
                <a:lnTo>
                  <a:pt x="7" y="694"/>
                </a:lnTo>
                <a:lnTo>
                  <a:pt x="12" y="695"/>
                </a:lnTo>
                <a:lnTo>
                  <a:pt x="683" y="695"/>
                </a:lnTo>
                <a:lnTo>
                  <a:pt x="688" y="694"/>
                </a:lnTo>
                <a:lnTo>
                  <a:pt x="691" y="691"/>
                </a:lnTo>
                <a:lnTo>
                  <a:pt x="694" y="687"/>
                </a:lnTo>
                <a:lnTo>
                  <a:pt x="695" y="683"/>
                </a:lnTo>
                <a:lnTo>
                  <a:pt x="695" y="11"/>
                </a:lnTo>
                <a:lnTo>
                  <a:pt x="694" y="7"/>
                </a:lnTo>
                <a:lnTo>
                  <a:pt x="691" y="3"/>
                </a:lnTo>
                <a:lnTo>
                  <a:pt x="688" y="1"/>
                </a:lnTo>
                <a:lnTo>
                  <a:pt x="683" y="0"/>
                </a:lnTo>
                <a:close/>
              </a:path>
            </a:pathLst>
          </a:custGeom>
          <a:solidFill>
            <a:srgbClr val="E64D2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1839">
            <a:extLst>
              <a:ext uri="{FF2B5EF4-FFF2-40B4-BE49-F238E27FC236}">
                <a16:creationId xmlns:a16="http://schemas.microsoft.com/office/drawing/2014/main" id="{9CA5C585-E178-D848-B5D9-72EACA0F5894}"/>
              </a:ext>
            </a:extLst>
          </p:cNvPr>
          <p:cNvSpPr>
            <a:spLocks noEditPoints="1"/>
          </p:cNvSpPr>
          <p:nvPr/>
        </p:nvSpPr>
        <p:spPr bwMode="auto">
          <a:xfrm>
            <a:off x="3441278" y="3041761"/>
            <a:ext cx="276225" cy="276225"/>
          </a:xfrm>
          <a:custGeom>
            <a:avLst/>
            <a:gdLst>
              <a:gd name="T0" fmla="*/ 488 w 695"/>
              <a:gd name="T1" fmla="*/ 471 h 695"/>
              <a:gd name="T2" fmla="*/ 490 w 695"/>
              <a:gd name="T3" fmla="*/ 475 h 695"/>
              <a:gd name="T4" fmla="*/ 491 w 695"/>
              <a:gd name="T5" fmla="*/ 479 h 695"/>
              <a:gd name="T6" fmla="*/ 490 w 695"/>
              <a:gd name="T7" fmla="*/ 484 h 695"/>
              <a:gd name="T8" fmla="*/ 488 w 695"/>
              <a:gd name="T9" fmla="*/ 487 h 695"/>
              <a:gd name="T10" fmla="*/ 483 w 695"/>
              <a:gd name="T11" fmla="*/ 490 h 695"/>
              <a:gd name="T12" fmla="*/ 479 w 695"/>
              <a:gd name="T13" fmla="*/ 490 h 695"/>
              <a:gd name="T14" fmla="*/ 475 w 695"/>
              <a:gd name="T15" fmla="*/ 490 h 695"/>
              <a:gd name="T16" fmla="*/ 471 w 695"/>
              <a:gd name="T17" fmla="*/ 487 h 695"/>
              <a:gd name="T18" fmla="*/ 348 w 695"/>
              <a:gd name="T19" fmla="*/ 365 h 695"/>
              <a:gd name="T20" fmla="*/ 225 w 695"/>
              <a:gd name="T21" fmla="*/ 487 h 695"/>
              <a:gd name="T22" fmla="*/ 221 w 695"/>
              <a:gd name="T23" fmla="*/ 490 h 695"/>
              <a:gd name="T24" fmla="*/ 216 w 695"/>
              <a:gd name="T25" fmla="*/ 490 h 695"/>
              <a:gd name="T26" fmla="*/ 212 w 695"/>
              <a:gd name="T27" fmla="*/ 490 h 695"/>
              <a:gd name="T28" fmla="*/ 207 w 695"/>
              <a:gd name="T29" fmla="*/ 487 h 695"/>
              <a:gd name="T30" fmla="*/ 205 w 695"/>
              <a:gd name="T31" fmla="*/ 483 h 695"/>
              <a:gd name="T32" fmla="*/ 204 w 695"/>
              <a:gd name="T33" fmla="*/ 478 h 695"/>
              <a:gd name="T34" fmla="*/ 205 w 695"/>
              <a:gd name="T35" fmla="*/ 474 h 695"/>
              <a:gd name="T36" fmla="*/ 207 w 695"/>
              <a:gd name="T37" fmla="*/ 471 h 695"/>
              <a:gd name="T38" fmla="*/ 331 w 695"/>
              <a:gd name="T39" fmla="*/ 347 h 695"/>
              <a:gd name="T40" fmla="*/ 207 w 695"/>
              <a:gd name="T41" fmla="*/ 223 h 695"/>
              <a:gd name="T42" fmla="*/ 205 w 695"/>
              <a:gd name="T43" fmla="*/ 220 h 695"/>
              <a:gd name="T44" fmla="*/ 204 w 695"/>
              <a:gd name="T45" fmla="*/ 215 h 695"/>
              <a:gd name="T46" fmla="*/ 205 w 695"/>
              <a:gd name="T47" fmla="*/ 211 h 695"/>
              <a:gd name="T48" fmla="*/ 207 w 695"/>
              <a:gd name="T49" fmla="*/ 207 h 695"/>
              <a:gd name="T50" fmla="*/ 212 w 695"/>
              <a:gd name="T51" fmla="*/ 204 h 695"/>
              <a:gd name="T52" fmla="*/ 216 w 695"/>
              <a:gd name="T53" fmla="*/ 203 h 695"/>
              <a:gd name="T54" fmla="*/ 221 w 695"/>
              <a:gd name="T55" fmla="*/ 204 h 695"/>
              <a:gd name="T56" fmla="*/ 224 w 695"/>
              <a:gd name="T57" fmla="*/ 207 h 695"/>
              <a:gd name="T58" fmla="*/ 348 w 695"/>
              <a:gd name="T59" fmla="*/ 330 h 695"/>
              <a:gd name="T60" fmla="*/ 471 w 695"/>
              <a:gd name="T61" fmla="*/ 207 h 695"/>
              <a:gd name="T62" fmla="*/ 475 w 695"/>
              <a:gd name="T63" fmla="*/ 204 h 695"/>
              <a:gd name="T64" fmla="*/ 479 w 695"/>
              <a:gd name="T65" fmla="*/ 203 h 695"/>
              <a:gd name="T66" fmla="*/ 483 w 695"/>
              <a:gd name="T67" fmla="*/ 204 h 695"/>
              <a:gd name="T68" fmla="*/ 488 w 695"/>
              <a:gd name="T69" fmla="*/ 207 h 695"/>
              <a:gd name="T70" fmla="*/ 490 w 695"/>
              <a:gd name="T71" fmla="*/ 211 h 695"/>
              <a:gd name="T72" fmla="*/ 491 w 695"/>
              <a:gd name="T73" fmla="*/ 215 h 695"/>
              <a:gd name="T74" fmla="*/ 490 w 695"/>
              <a:gd name="T75" fmla="*/ 220 h 695"/>
              <a:gd name="T76" fmla="*/ 488 w 695"/>
              <a:gd name="T77" fmla="*/ 223 h 695"/>
              <a:gd name="T78" fmla="*/ 364 w 695"/>
              <a:gd name="T79" fmla="*/ 347 h 695"/>
              <a:gd name="T80" fmla="*/ 488 w 695"/>
              <a:gd name="T81" fmla="*/ 471 h 695"/>
              <a:gd name="T82" fmla="*/ 683 w 695"/>
              <a:gd name="T83" fmla="*/ 0 h 695"/>
              <a:gd name="T84" fmla="*/ 12 w 695"/>
              <a:gd name="T85" fmla="*/ 0 h 695"/>
              <a:gd name="T86" fmla="*/ 7 w 695"/>
              <a:gd name="T87" fmla="*/ 1 h 695"/>
              <a:gd name="T88" fmla="*/ 4 w 695"/>
              <a:gd name="T89" fmla="*/ 3 h 695"/>
              <a:gd name="T90" fmla="*/ 1 w 695"/>
              <a:gd name="T91" fmla="*/ 7 h 695"/>
              <a:gd name="T92" fmla="*/ 0 w 695"/>
              <a:gd name="T93" fmla="*/ 11 h 695"/>
              <a:gd name="T94" fmla="*/ 0 w 695"/>
              <a:gd name="T95" fmla="*/ 683 h 695"/>
              <a:gd name="T96" fmla="*/ 1 w 695"/>
              <a:gd name="T97" fmla="*/ 687 h 695"/>
              <a:gd name="T98" fmla="*/ 4 w 695"/>
              <a:gd name="T99" fmla="*/ 691 h 695"/>
              <a:gd name="T100" fmla="*/ 7 w 695"/>
              <a:gd name="T101" fmla="*/ 694 h 695"/>
              <a:gd name="T102" fmla="*/ 12 w 695"/>
              <a:gd name="T103" fmla="*/ 695 h 695"/>
              <a:gd name="T104" fmla="*/ 683 w 695"/>
              <a:gd name="T105" fmla="*/ 695 h 695"/>
              <a:gd name="T106" fmla="*/ 688 w 695"/>
              <a:gd name="T107" fmla="*/ 694 h 695"/>
              <a:gd name="T108" fmla="*/ 691 w 695"/>
              <a:gd name="T109" fmla="*/ 691 h 695"/>
              <a:gd name="T110" fmla="*/ 694 w 695"/>
              <a:gd name="T111" fmla="*/ 687 h 695"/>
              <a:gd name="T112" fmla="*/ 695 w 695"/>
              <a:gd name="T113" fmla="*/ 683 h 695"/>
              <a:gd name="T114" fmla="*/ 695 w 695"/>
              <a:gd name="T115" fmla="*/ 11 h 695"/>
              <a:gd name="T116" fmla="*/ 694 w 695"/>
              <a:gd name="T117" fmla="*/ 7 h 695"/>
              <a:gd name="T118" fmla="*/ 691 w 695"/>
              <a:gd name="T119" fmla="*/ 3 h 695"/>
              <a:gd name="T120" fmla="*/ 688 w 695"/>
              <a:gd name="T121" fmla="*/ 1 h 695"/>
              <a:gd name="T122" fmla="*/ 683 w 695"/>
              <a:gd name="T123" fmla="*/ 0 h 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95" h="695">
                <a:moveTo>
                  <a:pt x="488" y="471"/>
                </a:moveTo>
                <a:lnTo>
                  <a:pt x="490" y="475"/>
                </a:lnTo>
                <a:lnTo>
                  <a:pt x="491" y="479"/>
                </a:lnTo>
                <a:lnTo>
                  <a:pt x="490" y="484"/>
                </a:lnTo>
                <a:lnTo>
                  <a:pt x="488" y="487"/>
                </a:lnTo>
                <a:lnTo>
                  <a:pt x="483" y="490"/>
                </a:lnTo>
                <a:lnTo>
                  <a:pt x="479" y="490"/>
                </a:lnTo>
                <a:lnTo>
                  <a:pt x="475" y="490"/>
                </a:lnTo>
                <a:lnTo>
                  <a:pt x="471" y="487"/>
                </a:lnTo>
                <a:lnTo>
                  <a:pt x="348" y="365"/>
                </a:lnTo>
                <a:lnTo>
                  <a:pt x="225" y="487"/>
                </a:lnTo>
                <a:lnTo>
                  <a:pt x="221" y="490"/>
                </a:lnTo>
                <a:lnTo>
                  <a:pt x="216" y="490"/>
                </a:lnTo>
                <a:lnTo>
                  <a:pt x="212" y="490"/>
                </a:lnTo>
                <a:lnTo>
                  <a:pt x="207" y="487"/>
                </a:lnTo>
                <a:lnTo>
                  <a:pt x="205" y="483"/>
                </a:lnTo>
                <a:lnTo>
                  <a:pt x="204" y="478"/>
                </a:lnTo>
                <a:lnTo>
                  <a:pt x="205" y="474"/>
                </a:lnTo>
                <a:lnTo>
                  <a:pt x="207" y="471"/>
                </a:lnTo>
                <a:lnTo>
                  <a:pt x="331" y="347"/>
                </a:lnTo>
                <a:lnTo>
                  <a:pt x="207" y="223"/>
                </a:lnTo>
                <a:lnTo>
                  <a:pt x="205" y="220"/>
                </a:lnTo>
                <a:lnTo>
                  <a:pt x="204" y="215"/>
                </a:lnTo>
                <a:lnTo>
                  <a:pt x="205" y="211"/>
                </a:lnTo>
                <a:lnTo>
                  <a:pt x="207" y="207"/>
                </a:lnTo>
                <a:lnTo>
                  <a:pt x="212" y="204"/>
                </a:lnTo>
                <a:lnTo>
                  <a:pt x="216" y="203"/>
                </a:lnTo>
                <a:lnTo>
                  <a:pt x="221" y="204"/>
                </a:lnTo>
                <a:lnTo>
                  <a:pt x="224" y="207"/>
                </a:lnTo>
                <a:lnTo>
                  <a:pt x="348" y="330"/>
                </a:lnTo>
                <a:lnTo>
                  <a:pt x="471" y="207"/>
                </a:lnTo>
                <a:lnTo>
                  <a:pt x="475" y="204"/>
                </a:lnTo>
                <a:lnTo>
                  <a:pt x="479" y="203"/>
                </a:lnTo>
                <a:lnTo>
                  <a:pt x="483" y="204"/>
                </a:lnTo>
                <a:lnTo>
                  <a:pt x="488" y="207"/>
                </a:lnTo>
                <a:lnTo>
                  <a:pt x="490" y="211"/>
                </a:lnTo>
                <a:lnTo>
                  <a:pt x="491" y="215"/>
                </a:lnTo>
                <a:lnTo>
                  <a:pt x="490" y="220"/>
                </a:lnTo>
                <a:lnTo>
                  <a:pt x="488" y="223"/>
                </a:lnTo>
                <a:lnTo>
                  <a:pt x="364" y="347"/>
                </a:lnTo>
                <a:lnTo>
                  <a:pt x="488" y="471"/>
                </a:lnTo>
                <a:close/>
                <a:moveTo>
                  <a:pt x="683" y="0"/>
                </a:moveTo>
                <a:lnTo>
                  <a:pt x="12" y="0"/>
                </a:lnTo>
                <a:lnTo>
                  <a:pt x="7" y="1"/>
                </a:lnTo>
                <a:lnTo>
                  <a:pt x="4" y="3"/>
                </a:lnTo>
                <a:lnTo>
                  <a:pt x="1" y="7"/>
                </a:lnTo>
                <a:lnTo>
                  <a:pt x="0" y="11"/>
                </a:lnTo>
                <a:lnTo>
                  <a:pt x="0" y="683"/>
                </a:lnTo>
                <a:lnTo>
                  <a:pt x="1" y="687"/>
                </a:lnTo>
                <a:lnTo>
                  <a:pt x="4" y="691"/>
                </a:lnTo>
                <a:lnTo>
                  <a:pt x="7" y="694"/>
                </a:lnTo>
                <a:lnTo>
                  <a:pt x="12" y="695"/>
                </a:lnTo>
                <a:lnTo>
                  <a:pt x="683" y="695"/>
                </a:lnTo>
                <a:lnTo>
                  <a:pt x="688" y="694"/>
                </a:lnTo>
                <a:lnTo>
                  <a:pt x="691" y="691"/>
                </a:lnTo>
                <a:lnTo>
                  <a:pt x="694" y="687"/>
                </a:lnTo>
                <a:lnTo>
                  <a:pt x="695" y="683"/>
                </a:lnTo>
                <a:lnTo>
                  <a:pt x="695" y="11"/>
                </a:lnTo>
                <a:lnTo>
                  <a:pt x="694" y="7"/>
                </a:lnTo>
                <a:lnTo>
                  <a:pt x="691" y="3"/>
                </a:lnTo>
                <a:lnTo>
                  <a:pt x="688" y="1"/>
                </a:lnTo>
                <a:lnTo>
                  <a:pt x="683" y="0"/>
                </a:lnTo>
                <a:close/>
              </a:path>
            </a:pathLst>
          </a:custGeom>
          <a:solidFill>
            <a:srgbClr val="E64D2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1669">
            <a:extLst>
              <a:ext uri="{FF2B5EF4-FFF2-40B4-BE49-F238E27FC236}">
                <a16:creationId xmlns:a16="http://schemas.microsoft.com/office/drawing/2014/main" id="{8DBE4E09-DD54-A64C-9F68-132439C48F1A}"/>
              </a:ext>
            </a:extLst>
          </p:cNvPr>
          <p:cNvSpPr>
            <a:spLocks noEditPoints="1"/>
          </p:cNvSpPr>
          <p:nvPr/>
        </p:nvSpPr>
        <p:spPr bwMode="auto">
          <a:xfrm>
            <a:off x="7664113" y="5419963"/>
            <a:ext cx="285750" cy="285750"/>
          </a:xfrm>
          <a:custGeom>
            <a:avLst/>
            <a:gdLst>
              <a:gd name="T0" fmla="*/ 519 w 719"/>
              <a:gd name="T1" fmla="*/ 263 h 719"/>
              <a:gd name="T2" fmla="*/ 292 w 719"/>
              <a:gd name="T3" fmla="*/ 475 h 719"/>
              <a:gd name="T4" fmla="*/ 289 w 719"/>
              <a:gd name="T5" fmla="*/ 477 h 719"/>
              <a:gd name="T6" fmla="*/ 284 w 719"/>
              <a:gd name="T7" fmla="*/ 479 h 719"/>
              <a:gd name="T8" fmla="*/ 280 w 719"/>
              <a:gd name="T9" fmla="*/ 477 h 719"/>
              <a:gd name="T10" fmla="*/ 275 w 719"/>
              <a:gd name="T11" fmla="*/ 475 h 719"/>
              <a:gd name="T12" fmla="*/ 200 w 719"/>
              <a:gd name="T13" fmla="*/ 400 h 719"/>
              <a:gd name="T14" fmla="*/ 198 w 719"/>
              <a:gd name="T15" fmla="*/ 396 h 719"/>
              <a:gd name="T16" fmla="*/ 197 w 719"/>
              <a:gd name="T17" fmla="*/ 391 h 719"/>
              <a:gd name="T18" fmla="*/ 198 w 719"/>
              <a:gd name="T19" fmla="*/ 387 h 719"/>
              <a:gd name="T20" fmla="*/ 200 w 719"/>
              <a:gd name="T21" fmla="*/ 382 h 719"/>
              <a:gd name="T22" fmla="*/ 205 w 719"/>
              <a:gd name="T23" fmla="*/ 380 h 719"/>
              <a:gd name="T24" fmla="*/ 209 w 719"/>
              <a:gd name="T25" fmla="*/ 379 h 719"/>
              <a:gd name="T26" fmla="*/ 213 w 719"/>
              <a:gd name="T27" fmla="*/ 380 h 719"/>
              <a:gd name="T28" fmla="*/ 217 w 719"/>
              <a:gd name="T29" fmla="*/ 382 h 719"/>
              <a:gd name="T30" fmla="*/ 284 w 719"/>
              <a:gd name="T31" fmla="*/ 450 h 719"/>
              <a:gd name="T32" fmla="*/ 503 w 719"/>
              <a:gd name="T33" fmla="*/ 247 h 719"/>
              <a:gd name="T34" fmla="*/ 507 w 719"/>
              <a:gd name="T35" fmla="*/ 243 h 719"/>
              <a:gd name="T36" fmla="*/ 512 w 719"/>
              <a:gd name="T37" fmla="*/ 243 h 719"/>
              <a:gd name="T38" fmla="*/ 516 w 719"/>
              <a:gd name="T39" fmla="*/ 243 h 719"/>
              <a:gd name="T40" fmla="*/ 519 w 719"/>
              <a:gd name="T41" fmla="*/ 247 h 719"/>
              <a:gd name="T42" fmla="*/ 522 w 719"/>
              <a:gd name="T43" fmla="*/ 251 h 719"/>
              <a:gd name="T44" fmla="*/ 523 w 719"/>
              <a:gd name="T45" fmla="*/ 255 h 719"/>
              <a:gd name="T46" fmla="*/ 522 w 719"/>
              <a:gd name="T47" fmla="*/ 260 h 719"/>
              <a:gd name="T48" fmla="*/ 519 w 719"/>
              <a:gd name="T49" fmla="*/ 263 h 719"/>
              <a:gd name="T50" fmla="*/ 707 w 719"/>
              <a:gd name="T51" fmla="*/ 0 h 719"/>
              <a:gd name="T52" fmla="*/ 12 w 719"/>
              <a:gd name="T53" fmla="*/ 0 h 719"/>
              <a:gd name="T54" fmla="*/ 8 w 719"/>
              <a:gd name="T55" fmla="*/ 2 h 719"/>
              <a:gd name="T56" fmla="*/ 4 w 719"/>
              <a:gd name="T57" fmla="*/ 5 h 719"/>
              <a:gd name="T58" fmla="*/ 1 w 719"/>
              <a:gd name="T59" fmla="*/ 8 h 719"/>
              <a:gd name="T60" fmla="*/ 0 w 719"/>
              <a:gd name="T61" fmla="*/ 13 h 719"/>
              <a:gd name="T62" fmla="*/ 0 w 719"/>
              <a:gd name="T63" fmla="*/ 707 h 719"/>
              <a:gd name="T64" fmla="*/ 1 w 719"/>
              <a:gd name="T65" fmla="*/ 713 h 719"/>
              <a:gd name="T66" fmla="*/ 4 w 719"/>
              <a:gd name="T67" fmla="*/ 716 h 719"/>
              <a:gd name="T68" fmla="*/ 8 w 719"/>
              <a:gd name="T69" fmla="*/ 719 h 719"/>
              <a:gd name="T70" fmla="*/ 12 w 719"/>
              <a:gd name="T71" fmla="*/ 719 h 719"/>
              <a:gd name="T72" fmla="*/ 707 w 719"/>
              <a:gd name="T73" fmla="*/ 719 h 719"/>
              <a:gd name="T74" fmla="*/ 711 w 719"/>
              <a:gd name="T75" fmla="*/ 719 h 719"/>
              <a:gd name="T76" fmla="*/ 716 w 719"/>
              <a:gd name="T77" fmla="*/ 716 h 719"/>
              <a:gd name="T78" fmla="*/ 718 w 719"/>
              <a:gd name="T79" fmla="*/ 713 h 719"/>
              <a:gd name="T80" fmla="*/ 719 w 719"/>
              <a:gd name="T81" fmla="*/ 707 h 719"/>
              <a:gd name="T82" fmla="*/ 719 w 719"/>
              <a:gd name="T83" fmla="*/ 13 h 719"/>
              <a:gd name="T84" fmla="*/ 718 w 719"/>
              <a:gd name="T85" fmla="*/ 8 h 719"/>
              <a:gd name="T86" fmla="*/ 716 w 719"/>
              <a:gd name="T87" fmla="*/ 5 h 719"/>
              <a:gd name="T88" fmla="*/ 711 w 719"/>
              <a:gd name="T89" fmla="*/ 2 h 719"/>
              <a:gd name="T90" fmla="*/ 707 w 719"/>
              <a:gd name="T91" fmla="*/ 0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19" h="719">
                <a:moveTo>
                  <a:pt x="519" y="263"/>
                </a:moveTo>
                <a:lnTo>
                  <a:pt x="292" y="475"/>
                </a:lnTo>
                <a:lnTo>
                  <a:pt x="289" y="477"/>
                </a:lnTo>
                <a:lnTo>
                  <a:pt x="284" y="479"/>
                </a:lnTo>
                <a:lnTo>
                  <a:pt x="280" y="477"/>
                </a:lnTo>
                <a:lnTo>
                  <a:pt x="275" y="475"/>
                </a:lnTo>
                <a:lnTo>
                  <a:pt x="200" y="400"/>
                </a:lnTo>
                <a:lnTo>
                  <a:pt x="198" y="396"/>
                </a:lnTo>
                <a:lnTo>
                  <a:pt x="197" y="391"/>
                </a:lnTo>
                <a:lnTo>
                  <a:pt x="198" y="387"/>
                </a:lnTo>
                <a:lnTo>
                  <a:pt x="200" y="382"/>
                </a:lnTo>
                <a:lnTo>
                  <a:pt x="205" y="380"/>
                </a:lnTo>
                <a:lnTo>
                  <a:pt x="209" y="379"/>
                </a:lnTo>
                <a:lnTo>
                  <a:pt x="213" y="380"/>
                </a:lnTo>
                <a:lnTo>
                  <a:pt x="217" y="382"/>
                </a:lnTo>
                <a:lnTo>
                  <a:pt x="284" y="450"/>
                </a:lnTo>
                <a:lnTo>
                  <a:pt x="503" y="247"/>
                </a:lnTo>
                <a:lnTo>
                  <a:pt x="507" y="243"/>
                </a:lnTo>
                <a:lnTo>
                  <a:pt x="512" y="243"/>
                </a:lnTo>
                <a:lnTo>
                  <a:pt x="516" y="243"/>
                </a:lnTo>
                <a:lnTo>
                  <a:pt x="519" y="247"/>
                </a:lnTo>
                <a:lnTo>
                  <a:pt x="522" y="251"/>
                </a:lnTo>
                <a:lnTo>
                  <a:pt x="523" y="255"/>
                </a:lnTo>
                <a:lnTo>
                  <a:pt x="522" y="260"/>
                </a:lnTo>
                <a:lnTo>
                  <a:pt x="519" y="263"/>
                </a:lnTo>
                <a:close/>
                <a:moveTo>
                  <a:pt x="707" y="0"/>
                </a:moveTo>
                <a:lnTo>
                  <a:pt x="12" y="0"/>
                </a:lnTo>
                <a:lnTo>
                  <a:pt x="8" y="2"/>
                </a:lnTo>
                <a:lnTo>
                  <a:pt x="4" y="5"/>
                </a:lnTo>
                <a:lnTo>
                  <a:pt x="1" y="8"/>
                </a:lnTo>
                <a:lnTo>
                  <a:pt x="0" y="13"/>
                </a:lnTo>
                <a:lnTo>
                  <a:pt x="0" y="707"/>
                </a:lnTo>
                <a:lnTo>
                  <a:pt x="1" y="713"/>
                </a:lnTo>
                <a:lnTo>
                  <a:pt x="4" y="716"/>
                </a:lnTo>
                <a:lnTo>
                  <a:pt x="8" y="719"/>
                </a:lnTo>
                <a:lnTo>
                  <a:pt x="12" y="719"/>
                </a:lnTo>
                <a:lnTo>
                  <a:pt x="707" y="719"/>
                </a:lnTo>
                <a:lnTo>
                  <a:pt x="711" y="719"/>
                </a:lnTo>
                <a:lnTo>
                  <a:pt x="716" y="716"/>
                </a:lnTo>
                <a:lnTo>
                  <a:pt x="718" y="713"/>
                </a:lnTo>
                <a:lnTo>
                  <a:pt x="719" y="707"/>
                </a:lnTo>
                <a:lnTo>
                  <a:pt x="719" y="13"/>
                </a:lnTo>
                <a:lnTo>
                  <a:pt x="718" y="8"/>
                </a:lnTo>
                <a:lnTo>
                  <a:pt x="716" y="5"/>
                </a:lnTo>
                <a:lnTo>
                  <a:pt x="711" y="2"/>
                </a:lnTo>
                <a:lnTo>
                  <a:pt x="707" y="0"/>
                </a:lnTo>
                <a:close/>
              </a:path>
            </a:pathLst>
          </a:custGeom>
          <a:solidFill>
            <a:srgbClr val="31914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Freeform 1669">
            <a:extLst>
              <a:ext uri="{FF2B5EF4-FFF2-40B4-BE49-F238E27FC236}">
                <a16:creationId xmlns:a16="http://schemas.microsoft.com/office/drawing/2014/main" id="{8DBE4E09-DD54-A64C-9F68-132439C48F1A}"/>
              </a:ext>
            </a:extLst>
          </p:cNvPr>
          <p:cNvSpPr>
            <a:spLocks noEditPoints="1"/>
          </p:cNvSpPr>
          <p:nvPr/>
        </p:nvSpPr>
        <p:spPr bwMode="auto">
          <a:xfrm>
            <a:off x="5568421" y="3036998"/>
            <a:ext cx="285750" cy="285750"/>
          </a:xfrm>
          <a:custGeom>
            <a:avLst/>
            <a:gdLst>
              <a:gd name="T0" fmla="*/ 519 w 719"/>
              <a:gd name="T1" fmla="*/ 263 h 719"/>
              <a:gd name="T2" fmla="*/ 292 w 719"/>
              <a:gd name="T3" fmla="*/ 475 h 719"/>
              <a:gd name="T4" fmla="*/ 289 w 719"/>
              <a:gd name="T5" fmla="*/ 477 h 719"/>
              <a:gd name="T6" fmla="*/ 284 w 719"/>
              <a:gd name="T7" fmla="*/ 479 h 719"/>
              <a:gd name="T8" fmla="*/ 280 w 719"/>
              <a:gd name="T9" fmla="*/ 477 h 719"/>
              <a:gd name="T10" fmla="*/ 275 w 719"/>
              <a:gd name="T11" fmla="*/ 475 h 719"/>
              <a:gd name="T12" fmla="*/ 200 w 719"/>
              <a:gd name="T13" fmla="*/ 400 h 719"/>
              <a:gd name="T14" fmla="*/ 198 w 719"/>
              <a:gd name="T15" fmla="*/ 396 h 719"/>
              <a:gd name="T16" fmla="*/ 197 w 719"/>
              <a:gd name="T17" fmla="*/ 391 h 719"/>
              <a:gd name="T18" fmla="*/ 198 w 719"/>
              <a:gd name="T19" fmla="*/ 387 h 719"/>
              <a:gd name="T20" fmla="*/ 200 w 719"/>
              <a:gd name="T21" fmla="*/ 382 h 719"/>
              <a:gd name="T22" fmla="*/ 205 w 719"/>
              <a:gd name="T23" fmla="*/ 380 h 719"/>
              <a:gd name="T24" fmla="*/ 209 w 719"/>
              <a:gd name="T25" fmla="*/ 379 h 719"/>
              <a:gd name="T26" fmla="*/ 213 w 719"/>
              <a:gd name="T27" fmla="*/ 380 h 719"/>
              <a:gd name="T28" fmla="*/ 217 w 719"/>
              <a:gd name="T29" fmla="*/ 382 h 719"/>
              <a:gd name="T30" fmla="*/ 284 w 719"/>
              <a:gd name="T31" fmla="*/ 450 h 719"/>
              <a:gd name="T32" fmla="*/ 503 w 719"/>
              <a:gd name="T33" fmla="*/ 247 h 719"/>
              <a:gd name="T34" fmla="*/ 507 w 719"/>
              <a:gd name="T35" fmla="*/ 243 h 719"/>
              <a:gd name="T36" fmla="*/ 512 w 719"/>
              <a:gd name="T37" fmla="*/ 243 h 719"/>
              <a:gd name="T38" fmla="*/ 516 w 719"/>
              <a:gd name="T39" fmla="*/ 243 h 719"/>
              <a:gd name="T40" fmla="*/ 519 w 719"/>
              <a:gd name="T41" fmla="*/ 247 h 719"/>
              <a:gd name="T42" fmla="*/ 522 w 719"/>
              <a:gd name="T43" fmla="*/ 251 h 719"/>
              <a:gd name="T44" fmla="*/ 523 w 719"/>
              <a:gd name="T45" fmla="*/ 255 h 719"/>
              <a:gd name="T46" fmla="*/ 522 w 719"/>
              <a:gd name="T47" fmla="*/ 260 h 719"/>
              <a:gd name="T48" fmla="*/ 519 w 719"/>
              <a:gd name="T49" fmla="*/ 263 h 719"/>
              <a:gd name="T50" fmla="*/ 707 w 719"/>
              <a:gd name="T51" fmla="*/ 0 h 719"/>
              <a:gd name="T52" fmla="*/ 12 w 719"/>
              <a:gd name="T53" fmla="*/ 0 h 719"/>
              <a:gd name="T54" fmla="*/ 8 w 719"/>
              <a:gd name="T55" fmla="*/ 2 h 719"/>
              <a:gd name="T56" fmla="*/ 4 w 719"/>
              <a:gd name="T57" fmla="*/ 5 h 719"/>
              <a:gd name="T58" fmla="*/ 1 w 719"/>
              <a:gd name="T59" fmla="*/ 8 h 719"/>
              <a:gd name="T60" fmla="*/ 0 w 719"/>
              <a:gd name="T61" fmla="*/ 13 h 719"/>
              <a:gd name="T62" fmla="*/ 0 w 719"/>
              <a:gd name="T63" fmla="*/ 707 h 719"/>
              <a:gd name="T64" fmla="*/ 1 w 719"/>
              <a:gd name="T65" fmla="*/ 713 h 719"/>
              <a:gd name="T66" fmla="*/ 4 w 719"/>
              <a:gd name="T67" fmla="*/ 716 h 719"/>
              <a:gd name="T68" fmla="*/ 8 w 719"/>
              <a:gd name="T69" fmla="*/ 719 h 719"/>
              <a:gd name="T70" fmla="*/ 12 w 719"/>
              <a:gd name="T71" fmla="*/ 719 h 719"/>
              <a:gd name="T72" fmla="*/ 707 w 719"/>
              <a:gd name="T73" fmla="*/ 719 h 719"/>
              <a:gd name="T74" fmla="*/ 711 w 719"/>
              <a:gd name="T75" fmla="*/ 719 h 719"/>
              <a:gd name="T76" fmla="*/ 716 w 719"/>
              <a:gd name="T77" fmla="*/ 716 h 719"/>
              <a:gd name="T78" fmla="*/ 718 w 719"/>
              <a:gd name="T79" fmla="*/ 713 h 719"/>
              <a:gd name="T80" fmla="*/ 719 w 719"/>
              <a:gd name="T81" fmla="*/ 707 h 719"/>
              <a:gd name="T82" fmla="*/ 719 w 719"/>
              <a:gd name="T83" fmla="*/ 13 h 719"/>
              <a:gd name="T84" fmla="*/ 718 w 719"/>
              <a:gd name="T85" fmla="*/ 8 h 719"/>
              <a:gd name="T86" fmla="*/ 716 w 719"/>
              <a:gd name="T87" fmla="*/ 5 h 719"/>
              <a:gd name="T88" fmla="*/ 711 w 719"/>
              <a:gd name="T89" fmla="*/ 2 h 719"/>
              <a:gd name="T90" fmla="*/ 707 w 719"/>
              <a:gd name="T91" fmla="*/ 0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19" h="719">
                <a:moveTo>
                  <a:pt x="519" y="263"/>
                </a:moveTo>
                <a:lnTo>
                  <a:pt x="292" y="475"/>
                </a:lnTo>
                <a:lnTo>
                  <a:pt x="289" y="477"/>
                </a:lnTo>
                <a:lnTo>
                  <a:pt x="284" y="479"/>
                </a:lnTo>
                <a:lnTo>
                  <a:pt x="280" y="477"/>
                </a:lnTo>
                <a:lnTo>
                  <a:pt x="275" y="475"/>
                </a:lnTo>
                <a:lnTo>
                  <a:pt x="200" y="400"/>
                </a:lnTo>
                <a:lnTo>
                  <a:pt x="198" y="396"/>
                </a:lnTo>
                <a:lnTo>
                  <a:pt x="197" y="391"/>
                </a:lnTo>
                <a:lnTo>
                  <a:pt x="198" y="387"/>
                </a:lnTo>
                <a:lnTo>
                  <a:pt x="200" y="382"/>
                </a:lnTo>
                <a:lnTo>
                  <a:pt x="205" y="380"/>
                </a:lnTo>
                <a:lnTo>
                  <a:pt x="209" y="379"/>
                </a:lnTo>
                <a:lnTo>
                  <a:pt x="213" y="380"/>
                </a:lnTo>
                <a:lnTo>
                  <a:pt x="217" y="382"/>
                </a:lnTo>
                <a:lnTo>
                  <a:pt x="284" y="450"/>
                </a:lnTo>
                <a:lnTo>
                  <a:pt x="503" y="247"/>
                </a:lnTo>
                <a:lnTo>
                  <a:pt x="507" y="243"/>
                </a:lnTo>
                <a:lnTo>
                  <a:pt x="512" y="243"/>
                </a:lnTo>
                <a:lnTo>
                  <a:pt x="516" y="243"/>
                </a:lnTo>
                <a:lnTo>
                  <a:pt x="519" y="247"/>
                </a:lnTo>
                <a:lnTo>
                  <a:pt x="522" y="251"/>
                </a:lnTo>
                <a:lnTo>
                  <a:pt x="523" y="255"/>
                </a:lnTo>
                <a:lnTo>
                  <a:pt x="522" y="260"/>
                </a:lnTo>
                <a:lnTo>
                  <a:pt x="519" y="263"/>
                </a:lnTo>
                <a:close/>
                <a:moveTo>
                  <a:pt x="707" y="0"/>
                </a:moveTo>
                <a:lnTo>
                  <a:pt x="12" y="0"/>
                </a:lnTo>
                <a:lnTo>
                  <a:pt x="8" y="2"/>
                </a:lnTo>
                <a:lnTo>
                  <a:pt x="4" y="5"/>
                </a:lnTo>
                <a:lnTo>
                  <a:pt x="1" y="8"/>
                </a:lnTo>
                <a:lnTo>
                  <a:pt x="0" y="13"/>
                </a:lnTo>
                <a:lnTo>
                  <a:pt x="0" y="707"/>
                </a:lnTo>
                <a:lnTo>
                  <a:pt x="1" y="713"/>
                </a:lnTo>
                <a:lnTo>
                  <a:pt x="4" y="716"/>
                </a:lnTo>
                <a:lnTo>
                  <a:pt x="8" y="719"/>
                </a:lnTo>
                <a:lnTo>
                  <a:pt x="12" y="719"/>
                </a:lnTo>
                <a:lnTo>
                  <a:pt x="707" y="719"/>
                </a:lnTo>
                <a:lnTo>
                  <a:pt x="711" y="719"/>
                </a:lnTo>
                <a:lnTo>
                  <a:pt x="716" y="716"/>
                </a:lnTo>
                <a:lnTo>
                  <a:pt x="718" y="713"/>
                </a:lnTo>
                <a:lnTo>
                  <a:pt x="719" y="707"/>
                </a:lnTo>
                <a:lnTo>
                  <a:pt x="719" y="13"/>
                </a:lnTo>
                <a:lnTo>
                  <a:pt x="718" y="8"/>
                </a:lnTo>
                <a:lnTo>
                  <a:pt x="716" y="5"/>
                </a:lnTo>
                <a:lnTo>
                  <a:pt x="711" y="2"/>
                </a:lnTo>
                <a:lnTo>
                  <a:pt x="707" y="0"/>
                </a:lnTo>
                <a:close/>
              </a:path>
            </a:pathLst>
          </a:custGeom>
          <a:solidFill>
            <a:srgbClr val="31914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Freeform 1839">
            <a:extLst>
              <a:ext uri="{FF2B5EF4-FFF2-40B4-BE49-F238E27FC236}">
                <a16:creationId xmlns:a16="http://schemas.microsoft.com/office/drawing/2014/main" id="{9CA5C585-E178-D848-B5D9-72EACA0F5894}"/>
              </a:ext>
            </a:extLst>
          </p:cNvPr>
          <p:cNvSpPr>
            <a:spLocks noEditPoints="1"/>
          </p:cNvSpPr>
          <p:nvPr/>
        </p:nvSpPr>
        <p:spPr bwMode="auto">
          <a:xfrm>
            <a:off x="9813182" y="4235625"/>
            <a:ext cx="276225" cy="276225"/>
          </a:xfrm>
          <a:custGeom>
            <a:avLst/>
            <a:gdLst>
              <a:gd name="T0" fmla="*/ 488 w 695"/>
              <a:gd name="T1" fmla="*/ 471 h 695"/>
              <a:gd name="T2" fmla="*/ 490 w 695"/>
              <a:gd name="T3" fmla="*/ 475 h 695"/>
              <a:gd name="T4" fmla="*/ 491 w 695"/>
              <a:gd name="T5" fmla="*/ 479 h 695"/>
              <a:gd name="T6" fmla="*/ 490 w 695"/>
              <a:gd name="T7" fmla="*/ 484 h 695"/>
              <a:gd name="T8" fmla="*/ 488 w 695"/>
              <a:gd name="T9" fmla="*/ 487 h 695"/>
              <a:gd name="T10" fmla="*/ 483 w 695"/>
              <a:gd name="T11" fmla="*/ 490 h 695"/>
              <a:gd name="T12" fmla="*/ 479 w 695"/>
              <a:gd name="T13" fmla="*/ 490 h 695"/>
              <a:gd name="T14" fmla="*/ 475 w 695"/>
              <a:gd name="T15" fmla="*/ 490 h 695"/>
              <a:gd name="T16" fmla="*/ 471 w 695"/>
              <a:gd name="T17" fmla="*/ 487 h 695"/>
              <a:gd name="T18" fmla="*/ 348 w 695"/>
              <a:gd name="T19" fmla="*/ 365 h 695"/>
              <a:gd name="T20" fmla="*/ 225 w 695"/>
              <a:gd name="T21" fmla="*/ 487 h 695"/>
              <a:gd name="T22" fmla="*/ 221 w 695"/>
              <a:gd name="T23" fmla="*/ 490 h 695"/>
              <a:gd name="T24" fmla="*/ 216 w 695"/>
              <a:gd name="T25" fmla="*/ 490 h 695"/>
              <a:gd name="T26" fmla="*/ 212 w 695"/>
              <a:gd name="T27" fmla="*/ 490 h 695"/>
              <a:gd name="T28" fmla="*/ 207 w 695"/>
              <a:gd name="T29" fmla="*/ 487 h 695"/>
              <a:gd name="T30" fmla="*/ 205 w 695"/>
              <a:gd name="T31" fmla="*/ 483 h 695"/>
              <a:gd name="T32" fmla="*/ 204 w 695"/>
              <a:gd name="T33" fmla="*/ 478 h 695"/>
              <a:gd name="T34" fmla="*/ 205 w 695"/>
              <a:gd name="T35" fmla="*/ 474 h 695"/>
              <a:gd name="T36" fmla="*/ 207 w 695"/>
              <a:gd name="T37" fmla="*/ 471 h 695"/>
              <a:gd name="T38" fmla="*/ 331 w 695"/>
              <a:gd name="T39" fmla="*/ 347 h 695"/>
              <a:gd name="T40" fmla="*/ 207 w 695"/>
              <a:gd name="T41" fmla="*/ 223 h 695"/>
              <a:gd name="T42" fmla="*/ 205 w 695"/>
              <a:gd name="T43" fmla="*/ 220 h 695"/>
              <a:gd name="T44" fmla="*/ 204 w 695"/>
              <a:gd name="T45" fmla="*/ 215 h 695"/>
              <a:gd name="T46" fmla="*/ 205 w 695"/>
              <a:gd name="T47" fmla="*/ 211 h 695"/>
              <a:gd name="T48" fmla="*/ 207 w 695"/>
              <a:gd name="T49" fmla="*/ 207 h 695"/>
              <a:gd name="T50" fmla="*/ 212 w 695"/>
              <a:gd name="T51" fmla="*/ 204 h 695"/>
              <a:gd name="T52" fmla="*/ 216 w 695"/>
              <a:gd name="T53" fmla="*/ 203 h 695"/>
              <a:gd name="T54" fmla="*/ 221 w 695"/>
              <a:gd name="T55" fmla="*/ 204 h 695"/>
              <a:gd name="T56" fmla="*/ 224 w 695"/>
              <a:gd name="T57" fmla="*/ 207 h 695"/>
              <a:gd name="T58" fmla="*/ 348 w 695"/>
              <a:gd name="T59" fmla="*/ 330 h 695"/>
              <a:gd name="T60" fmla="*/ 471 w 695"/>
              <a:gd name="T61" fmla="*/ 207 h 695"/>
              <a:gd name="T62" fmla="*/ 475 w 695"/>
              <a:gd name="T63" fmla="*/ 204 h 695"/>
              <a:gd name="T64" fmla="*/ 479 w 695"/>
              <a:gd name="T65" fmla="*/ 203 h 695"/>
              <a:gd name="T66" fmla="*/ 483 w 695"/>
              <a:gd name="T67" fmla="*/ 204 h 695"/>
              <a:gd name="T68" fmla="*/ 488 w 695"/>
              <a:gd name="T69" fmla="*/ 207 h 695"/>
              <a:gd name="T70" fmla="*/ 490 w 695"/>
              <a:gd name="T71" fmla="*/ 211 h 695"/>
              <a:gd name="T72" fmla="*/ 491 w 695"/>
              <a:gd name="T73" fmla="*/ 215 h 695"/>
              <a:gd name="T74" fmla="*/ 490 w 695"/>
              <a:gd name="T75" fmla="*/ 220 h 695"/>
              <a:gd name="T76" fmla="*/ 488 w 695"/>
              <a:gd name="T77" fmla="*/ 223 h 695"/>
              <a:gd name="T78" fmla="*/ 364 w 695"/>
              <a:gd name="T79" fmla="*/ 347 h 695"/>
              <a:gd name="T80" fmla="*/ 488 w 695"/>
              <a:gd name="T81" fmla="*/ 471 h 695"/>
              <a:gd name="T82" fmla="*/ 683 w 695"/>
              <a:gd name="T83" fmla="*/ 0 h 695"/>
              <a:gd name="T84" fmla="*/ 12 w 695"/>
              <a:gd name="T85" fmla="*/ 0 h 695"/>
              <a:gd name="T86" fmla="*/ 7 w 695"/>
              <a:gd name="T87" fmla="*/ 1 h 695"/>
              <a:gd name="T88" fmla="*/ 4 w 695"/>
              <a:gd name="T89" fmla="*/ 3 h 695"/>
              <a:gd name="T90" fmla="*/ 1 w 695"/>
              <a:gd name="T91" fmla="*/ 7 h 695"/>
              <a:gd name="T92" fmla="*/ 0 w 695"/>
              <a:gd name="T93" fmla="*/ 11 h 695"/>
              <a:gd name="T94" fmla="*/ 0 w 695"/>
              <a:gd name="T95" fmla="*/ 683 h 695"/>
              <a:gd name="T96" fmla="*/ 1 w 695"/>
              <a:gd name="T97" fmla="*/ 687 h 695"/>
              <a:gd name="T98" fmla="*/ 4 w 695"/>
              <a:gd name="T99" fmla="*/ 691 h 695"/>
              <a:gd name="T100" fmla="*/ 7 w 695"/>
              <a:gd name="T101" fmla="*/ 694 h 695"/>
              <a:gd name="T102" fmla="*/ 12 w 695"/>
              <a:gd name="T103" fmla="*/ 695 h 695"/>
              <a:gd name="T104" fmla="*/ 683 w 695"/>
              <a:gd name="T105" fmla="*/ 695 h 695"/>
              <a:gd name="T106" fmla="*/ 688 w 695"/>
              <a:gd name="T107" fmla="*/ 694 h 695"/>
              <a:gd name="T108" fmla="*/ 691 w 695"/>
              <a:gd name="T109" fmla="*/ 691 h 695"/>
              <a:gd name="T110" fmla="*/ 694 w 695"/>
              <a:gd name="T111" fmla="*/ 687 h 695"/>
              <a:gd name="T112" fmla="*/ 695 w 695"/>
              <a:gd name="T113" fmla="*/ 683 h 695"/>
              <a:gd name="T114" fmla="*/ 695 w 695"/>
              <a:gd name="T115" fmla="*/ 11 h 695"/>
              <a:gd name="T116" fmla="*/ 694 w 695"/>
              <a:gd name="T117" fmla="*/ 7 h 695"/>
              <a:gd name="T118" fmla="*/ 691 w 695"/>
              <a:gd name="T119" fmla="*/ 3 h 695"/>
              <a:gd name="T120" fmla="*/ 688 w 695"/>
              <a:gd name="T121" fmla="*/ 1 h 695"/>
              <a:gd name="T122" fmla="*/ 683 w 695"/>
              <a:gd name="T123" fmla="*/ 0 h 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95" h="695">
                <a:moveTo>
                  <a:pt x="488" y="471"/>
                </a:moveTo>
                <a:lnTo>
                  <a:pt x="490" y="475"/>
                </a:lnTo>
                <a:lnTo>
                  <a:pt x="491" y="479"/>
                </a:lnTo>
                <a:lnTo>
                  <a:pt x="490" y="484"/>
                </a:lnTo>
                <a:lnTo>
                  <a:pt x="488" y="487"/>
                </a:lnTo>
                <a:lnTo>
                  <a:pt x="483" y="490"/>
                </a:lnTo>
                <a:lnTo>
                  <a:pt x="479" y="490"/>
                </a:lnTo>
                <a:lnTo>
                  <a:pt x="475" y="490"/>
                </a:lnTo>
                <a:lnTo>
                  <a:pt x="471" y="487"/>
                </a:lnTo>
                <a:lnTo>
                  <a:pt x="348" y="365"/>
                </a:lnTo>
                <a:lnTo>
                  <a:pt x="225" y="487"/>
                </a:lnTo>
                <a:lnTo>
                  <a:pt x="221" y="490"/>
                </a:lnTo>
                <a:lnTo>
                  <a:pt x="216" y="490"/>
                </a:lnTo>
                <a:lnTo>
                  <a:pt x="212" y="490"/>
                </a:lnTo>
                <a:lnTo>
                  <a:pt x="207" y="487"/>
                </a:lnTo>
                <a:lnTo>
                  <a:pt x="205" y="483"/>
                </a:lnTo>
                <a:lnTo>
                  <a:pt x="204" y="478"/>
                </a:lnTo>
                <a:lnTo>
                  <a:pt x="205" y="474"/>
                </a:lnTo>
                <a:lnTo>
                  <a:pt x="207" y="471"/>
                </a:lnTo>
                <a:lnTo>
                  <a:pt x="331" y="347"/>
                </a:lnTo>
                <a:lnTo>
                  <a:pt x="207" y="223"/>
                </a:lnTo>
                <a:lnTo>
                  <a:pt x="205" y="220"/>
                </a:lnTo>
                <a:lnTo>
                  <a:pt x="204" y="215"/>
                </a:lnTo>
                <a:lnTo>
                  <a:pt x="205" y="211"/>
                </a:lnTo>
                <a:lnTo>
                  <a:pt x="207" y="207"/>
                </a:lnTo>
                <a:lnTo>
                  <a:pt x="212" y="204"/>
                </a:lnTo>
                <a:lnTo>
                  <a:pt x="216" y="203"/>
                </a:lnTo>
                <a:lnTo>
                  <a:pt x="221" y="204"/>
                </a:lnTo>
                <a:lnTo>
                  <a:pt x="224" y="207"/>
                </a:lnTo>
                <a:lnTo>
                  <a:pt x="348" y="330"/>
                </a:lnTo>
                <a:lnTo>
                  <a:pt x="471" y="207"/>
                </a:lnTo>
                <a:lnTo>
                  <a:pt x="475" y="204"/>
                </a:lnTo>
                <a:lnTo>
                  <a:pt x="479" y="203"/>
                </a:lnTo>
                <a:lnTo>
                  <a:pt x="483" y="204"/>
                </a:lnTo>
                <a:lnTo>
                  <a:pt x="488" y="207"/>
                </a:lnTo>
                <a:lnTo>
                  <a:pt x="490" y="211"/>
                </a:lnTo>
                <a:lnTo>
                  <a:pt x="491" y="215"/>
                </a:lnTo>
                <a:lnTo>
                  <a:pt x="490" y="220"/>
                </a:lnTo>
                <a:lnTo>
                  <a:pt x="488" y="223"/>
                </a:lnTo>
                <a:lnTo>
                  <a:pt x="364" y="347"/>
                </a:lnTo>
                <a:lnTo>
                  <a:pt x="488" y="471"/>
                </a:lnTo>
                <a:close/>
                <a:moveTo>
                  <a:pt x="683" y="0"/>
                </a:moveTo>
                <a:lnTo>
                  <a:pt x="12" y="0"/>
                </a:lnTo>
                <a:lnTo>
                  <a:pt x="7" y="1"/>
                </a:lnTo>
                <a:lnTo>
                  <a:pt x="4" y="3"/>
                </a:lnTo>
                <a:lnTo>
                  <a:pt x="1" y="7"/>
                </a:lnTo>
                <a:lnTo>
                  <a:pt x="0" y="11"/>
                </a:lnTo>
                <a:lnTo>
                  <a:pt x="0" y="683"/>
                </a:lnTo>
                <a:lnTo>
                  <a:pt x="1" y="687"/>
                </a:lnTo>
                <a:lnTo>
                  <a:pt x="4" y="691"/>
                </a:lnTo>
                <a:lnTo>
                  <a:pt x="7" y="694"/>
                </a:lnTo>
                <a:lnTo>
                  <a:pt x="12" y="695"/>
                </a:lnTo>
                <a:lnTo>
                  <a:pt x="683" y="695"/>
                </a:lnTo>
                <a:lnTo>
                  <a:pt x="688" y="694"/>
                </a:lnTo>
                <a:lnTo>
                  <a:pt x="691" y="691"/>
                </a:lnTo>
                <a:lnTo>
                  <a:pt x="694" y="687"/>
                </a:lnTo>
                <a:lnTo>
                  <a:pt x="695" y="683"/>
                </a:lnTo>
                <a:lnTo>
                  <a:pt x="695" y="11"/>
                </a:lnTo>
                <a:lnTo>
                  <a:pt x="694" y="7"/>
                </a:lnTo>
                <a:lnTo>
                  <a:pt x="691" y="3"/>
                </a:lnTo>
                <a:lnTo>
                  <a:pt x="688" y="1"/>
                </a:lnTo>
                <a:lnTo>
                  <a:pt x="683" y="0"/>
                </a:lnTo>
                <a:close/>
              </a:path>
            </a:pathLst>
          </a:custGeom>
          <a:solidFill>
            <a:srgbClr val="E64D2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1839">
            <a:extLst>
              <a:ext uri="{FF2B5EF4-FFF2-40B4-BE49-F238E27FC236}">
                <a16:creationId xmlns:a16="http://schemas.microsoft.com/office/drawing/2014/main" id="{9CA5C585-E178-D848-B5D9-72EACA0F5894}"/>
              </a:ext>
            </a:extLst>
          </p:cNvPr>
          <p:cNvSpPr>
            <a:spLocks noEditPoints="1"/>
          </p:cNvSpPr>
          <p:nvPr/>
        </p:nvSpPr>
        <p:spPr bwMode="auto">
          <a:xfrm>
            <a:off x="9813182" y="3628597"/>
            <a:ext cx="276225" cy="276225"/>
          </a:xfrm>
          <a:custGeom>
            <a:avLst/>
            <a:gdLst>
              <a:gd name="T0" fmla="*/ 488 w 695"/>
              <a:gd name="T1" fmla="*/ 471 h 695"/>
              <a:gd name="T2" fmla="*/ 490 w 695"/>
              <a:gd name="T3" fmla="*/ 475 h 695"/>
              <a:gd name="T4" fmla="*/ 491 w 695"/>
              <a:gd name="T5" fmla="*/ 479 h 695"/>
              <a:gd name="T6" fmla="*/ 490 w 695"/>
              <a:gd name="T7" fmla="*/ 484 h 695"/>
              <a:gd name="T8" fmla="*/ 488 w 695"/>
              <a:gd name="T9" fmla="*/ 487 h 695"/>
              <a:gd name="T10" fmla="*/ 483 w 695"/>
              <a:gd name="T11" fmla="*/ 490 h 695"/>
              <a:gd name="T12" fmla="*/ 479 w 695"/>
              <a:gd name="T13" fmla="*/ 490 h 695"/>
              <a:gd name="T14" fmla="*/ 475 w 695"/>
              <a:gd name="T15" fmla="*/ 490 h 695"/>
              <a:gd name="T16" fmla="*/ 471 w 695"/>
              <a:gd name="T17" fmla="*/ 487 h 695"/>
              <a:gd name="T18" fmla="*/ 348 w 695"/>
              <a:gd name="T19" fmla="*/ 365 h 695"/>
              <a:gd name="T20" fmla="*/ 225 w 695"/>
              <a:gd name="T21" fmla="*/ 487 h 695"/>
              <a:gd name="T22" fmla="*/ 221 w 695"/>
              <a:gd name="T23" fmla="*/ 490 h 695"/>
              <a:gd name="T24" fmla="*/ 216 w 695"/>
              <a:gd name="T25" fmla="*/ 490 h 695"/>
              <a:gd name="T26" fmla="*/ 212 w 695"/>
              <a:gd name="T27" fmla="*/ 490 h 695"/>
              <a:gd name="T28" fmla="*/ 207 w 695"/>
              <a:gd name="T29" fmla="*/ 487 h 695"/>
              <a:gd name="T30" fmla="*/ 205 w 695"/>
              <a:gd name="T31" fmla="*/ 483 h 695"/>
              <a:gd name="T32" fmla="*/ 204 w 695"/>
              <a:gd name="T33" fmla="*/ 478 h 695"/>
              <a:gd name="T34" fmla="*/ 205 w 695"/>
              <a:gd name="T35" fmla="*/ 474 h 695"/>
              <a:gd name="T36" fmla="*/ 207 w 695"/>
              <a:gd name="T37" fmla="*/ 471 h 695"/>
              <a:gd name="T38" fmla="*/ 331 w 695"/>
              <a:gd name="T39" fmla="*/ 347 h 695"/>
              <a:gd name="T40" fmla="*/ 207 w 695"/>
              <a:gd name="T41" fmla="*/ 223 h 695"/>
              <a:gd name="T42" fmla="*/ 205 w 695"/>
              <a:gd name="T43" fmla="*/ 220 h 695"/>
              <a:gd name="T44" fmla="*/ 204 w 695"/>
              <a:gd name="T45" fmla="*/ 215 h 695"/>
              <a:gd name="T46" fmla="*/ 205 w 695"/>
              <a:gd name="T47" fmla="*/ 211 h 695"/>
              <a:gd name="T48" fmla="*/ 207 w 695"/>
              <a:gd name="T49" fmla="*/ 207 h 695"/>
              <a:gd name="T50" fmla="*/ 212 w 695"/>
              <a:gd name="T51" fmla="*/ 204 h 695"/>
              <a:gd name="T52" fmla="*/ 216 w 695"/>
              <a:gd name="T53" fmla="*/ 203 h 695"/>
              <a:gd name="T54" fmla="*/ 221 w 695"/>
              <a:gd name="T55" fmla="*/ 204 h 695"/>
              <a:gd name="T56" fmla="*/ 224 w 695"/>
              <a:gd name="T57" fmla="*/ 207 h 695"/>
              <a:gd name="T58" fmla="*/ 348 w 695"/>
              <a:gd name="T59" fmla="*/ 330 h 695"/>
              <a:gd name="T60" fmla="*/ 471 w 695"/>
              <a:gd name="T61" fmla="*/ 207 h 695"/>
              <a:gd name="T62" fmla="*/ 475 w 695"/>
              <a:gd name="T63" fmla="*/ 204 h 695"/>
              <a:gd name="T64" fmla="*/ 479 w 695"/>
              <a:gd name="T65" fmla="*/ 203 h 695"/>
              <a:gd name="T66" fmla="*/ 483 w 695"/>
              <a:gd name="T67" fmla="*/ 204 h 695"/>
              <a:gd name="T68" fmla="*/ 488 w 695"/>
              <a:gd name="T69" fmla="*/ 207 h 695"/>
              <a:gd name="T70" fmla="*/ 490 w 695"/>
              <a:gd name="T71" fmla="*/ 211 h 695"/>
              <a:gd name="T72" fmla="*/ 491 w 695"/>
              <a:gd name="T73" fmla="*/ 215 h 695"/>
              <a:gd name="T74" fmla="*/ 490 w 695"/>
              <a:gd name="T75" fmla="*/ 220 h 695"/>
              <a:gd name="T76" fmla="*/ 488 w 695"/>
              <a:gd name="T77" fmla="*/ 223 h 695"/>
              <a:gd name="T78" fmla="*/ 364 w 695"/>
              <a:gd name="T79" fmla="*/ 347 h 695"/>
              <a:gd name="T80" fmla="*/ 488 w 695"/>
              <a:gd name="T81" fmla="*/ 471 h 695"/>
              <a:gd name="T82" fmla="*/ 683 w 695"/>
              <a:gd name="T83" fmla="*/ 0 h 695"/>
              <a:gd name="T84" fmla="*/ 12 w 695"/>
              <a:gd name="T85" fmla="*/ 0 h 695"/>
              <a:gd name="T86" fmla="*/ 7 w 695"/>
              <a:gd name="T87" fmla="*/ 1 h 695"/>
              <a:gd name="T88" fmla="*/ 4 w 695"/>
              <a:gd name="T89" fmla="*/ 3 h 695"/>
              <a:gd name="T90" fmla="*/ 1 w 695"/>
              <a:gd name="T91" fmla="*/ 7 h 695"/>
              <a:gd name="T92" fmla="*/ 0 w 695"/>
              <a:gd name="T93" fmla="*/ 11 h 695"/>
              <a:gd name="T94" fmla="*/ 0 w 695"/>
              <a:gd name="T95" fmla="*/ 683 h 695"/>
              <a:gd name="T96" fmla="*/ 1 w 695"/>
              <a:gd name="T97" fmla="*/ 687 h 695"/>
              <a:gd name="T98" fmla="*/ 4 w 695"/>
              <a:gd name="T99" fmla="*/ 691 h 695"/>
              <a:gd name="T100" fmla="*/ 7 w 695"/>
              <a:gd name="T101" fmla="*/ 694 h 695"/>
              <a:gd name="T102" fmla="*/ 12 w 695"/>
              <a:gd name="T103" fmla="*/ 695 h 695"/>
              <a:gd name="T104" fmla="*/ 683 w 695"/>
              <a:gd name="T105" fmla="*/ 695 h 695"/>
              <a:gd name="T106" fmla="*/ 688 w 695"/>
              <a:gd name="T107" fmla="*/ 694 h 695"/>
              <a:gd name="T108" fmla="*/ 691 w 695"/>
              <a:gd name="T109" fmla="*/ 691 h 695"/>
              <a:gd name="T110" fmla="*/ 694 w 695"/>
              <a:gd name="T111" fmla="*/ 687 h 695"/>
              <a:gd name="T112" fmla="*/ 695 w 695"/>
              <a:gd name="T113" fmla="*/ 683 h 695"/>
              <a:gd name="T114" fmla="*/ 695 w 695"/>
              <a:gd name="T115" fmla="*/ 11 h 695"/>
              <a:gd name="T116" fmla="*/ 694 w 695"/>
              <a:gd name="T117" fmla="*/ 7 h 695"/>
              <a:gd name="T118" fmla="*/ 691 w 695"/>
              <a:gd name="T119" fmla="*/ 3 h 695"/>
              <a:gd name="T120" fmla="*/ 688 w 695"/>
              <a:gd name="T121" fmla="*/ 1 h 695"/>
              <a:gd name="T122" fmla="*/ 683 w 695"/>
              <a:gd name="T123" fmla="*/ 0 h 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95" h="695">
                <a:moveTo>
                  <a:pt x="488" y="471"/>
                </a:moveTo>
                <a:lnTo>
                  <a:pt x="490" y="475"/>
                </a:lnTo>
                <a:lnTo>
                  <a:pt x="491" y="479"/>
                </a:lnTo>
                <a:lnTo>
                  <a:pt x="490" y="484"/>
                </a:lnTo>
                <a:lnTo>
                  <a:pt x="488" y="487"/>
                </a:lnTo>
                <a:lnTo>
                  <a:pt x="483" y="490"/>
                </a:lnTo>
                <a:lnTo>
                  <a:pt x="479" y="490"/>
                </a:lnTo>
                <a:lnTo>
                  <a:pt x="475" y="490"/>
                </a:lnTo>
                <a:lnTo>
                  <a:pt x="471" y="487"/>
                </a:lnTo>
                <a:lnTo>
                  <a:pt x="348" y="365"/>
                </a:lnTo>
                <a:lnTo>
                  <a:pt x="225" y="487"/>
                </a:lnTo>
                <a:lnTo>
                  <a:pt x="221" y="490"/>
                </a:lnTo>
                <a:lnTo>
                  <a:pt x="216" y="490"/>
                </a:lnTo>
                <a:lnTo>
                  <a:pt x="212" y="490"/>
                </a:lnTo>
                <a:lnTo>
                  <a:pt x="207" y="487"/>
                </a:lnTo>
                <a:lnTo>
                  <a:pt x="205" y="483"/>
                </a:lnTo>
                <a:lnTo>
                  <a:pt x="204" y="478"/>
                </a:lnTo>
                <a:lnTo>
                  <a:pt x="205" y="474"/>
                </a:lnTo>
                <a:lnTo>
                  <a:pt x="207" y="471"/>
                </a:lnTo>
                <a:lnTo>
                  <a:pt x="331" y="347"/>
                </a:lnTo>
                <a:lnTo>
                  <a:pt x="207" y="223"/>
                </a:lnTo>
                <a:lnTo>
                  <a:pt x="205" y="220"/>
                </a:lnTo>
                <a:lnTo>
                  <a:pt x="204" y="215"/>
                </a:lnTo>
                <a:lnTo>
                  <a:pt x="205" y="211"/>
                </a:lnTo>
                <a:lnTo>
                  <a:pt x="207" y="207"/>
                </a:lnTo>
                <a:lnTo>
                  <a:pt x="212" y="204"/>
                </a:lnTo>
                <a:lnTo>
                  <a:pt x="216" y="203"/>
                </a:lnTo>
                <a:lnTo>
                  <a:pt x="221" y="204"/>
                </a:lnTo>
                <a:lnTo>
                  <a:pt x="224" y="207"/>
                </a:lnTo>
                <a:lnTo>
                  <a:pt x="348" y="330"/>
                </a:lnTo>
                <a:lnTo>
                  <a:pt x="471" y="207"/>
                </a:lnTo>
                <a:lnTo>
                  <a:pt x="475" y="204"/>
                </a:lnTo>
                <a:lnTo>
                  <a:pt x="479" y="203"/>
                </a:lnTo>
                <a:lnTo>
                  <a:pt x="483" y="204"/>
                </a:lnTo>
                <a:lnTo>
                  <a:pt x="488" y="207"/>
                </a:lnTo>
                <a:lnTo>
                  <a:pt x="490" y="211"/>
                </a:lnTo>
                <a:lnTo>
                  <a:pt x="491" y="215"/>
                </a:lnTo>
                <a:lnTo>
                  <a:pt x="490" y="220"/>
                </a:lnTo>
                <a:lnTo>
                  <a:pt x="488" y="223"/>
                </a:lnTo>
                <a:lnTo>
                  <a:pt x="364" y="347"/>
                </a:lnTo>
                <a:lnTo>
                  <a:pt x="488" y="471"/>
                </a:lnTo>
                <a:close/>
                <a:moveTo>
                  <a:pt x="683" y="0"/>
                </a:moveTo>
                <a:lnTo>
                  <a:pt x="12" y="0"/>
                </a:lnTo>
                <a:lnTo>
                  <a:pt x="7" y="1"/>
                </a:lnTo>
                <a:lnTo>
                  <a:pt x="4" y="3"/>
                </a:lnTo>
                <a:lnTo>
                  <a:pt x="1" y="7"/>
                </a:lnTo>
                <a:lnTo>
                  <a:pt x="0" y="11"/>
                </a:lnTo>
                <a:lnTo>
                  <a:pt x="0" y="683"/>
                </a:lnTo>
                <a:lnTo>
                  <a:pt x="1" y="687"/>
                </a:lnTo>
                <a:lnTo>
                  <a:pt x="4" y="691"/>
                </a:lnTo>
                <a:lnTo>
                  <a:pt x="7" y="694"/>
                </a:lnTo>
                <a:lnTo>
                  <a:pt x="12" y="695"/>
                </a:lnTo>
                <a:lnTo>
                  <a:pt x="683" y="695"/>
                </a:lnTo>
                <a:lnTo>
                  <a:pt x="688" y="694"/>
                </a:lnTo>
                <a:lnTo>
                  <a:pt x="691" y="691"/>
                </a:lnTo>
                <a:lnTo>
                  <a:pt x="694" y="687"/>
                </a:lnTo>
                <a:lnTo>
                  <a:pt x="695" y="683"/>
                </a:lnTo>
                <a:lnTo>
                  <a:pt x="695" y="11"/>
                </a:lnTo>
                <a:lnTo>
                  <a:pt x="694" y="7"/>
                </a:lnTo>
                <a:lnTo>
                  <a:pt x="691" y="3"/>
                </a:lnTo>
                <a:lnTo>
                  <a:pt x="688" y="1"/>
                </a:lnTo>
                <a:lnTo>
                  <a:pt x="683" y="0"/>
                </a:lnTo>
                <a:close/>
              </a:path>
            </a:pathLst>
          </a:custGeom>
          <a:solidFill>
            <a:srgbClr val="E64D2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Freeform 1839">
            <a:extLst>
              <a:ext uri="{FF2B5EF4-FFF2-40B4-BE49-F238E27FC236}">
                <a16:creationId xmlns:a16="http://schemas.microsoft.com/office/drawing/2014/main" id="{9CA5C585-E178-D848-B5D9-72EACA0F5894}"/>
              </a:ext>
            </a:extLst>
          </p:cNvPr>
          <p:cNvSpPr>
            <a:spLocks noEditPoints="1"/>
          </p:cNvSpPr>
          <p:nvPr/>
        </p:nvSpPr>
        <p:spPr bwMode="auto">
          <a:xfrm>
            <a:off x="5568421" y="3644026"/>
            <a:ext cx="276225" cy="276225"/>
          </a:xfrm>
          <a:custGeom>
            <a:avLst/>
            <a:gdLst>
              <a:gd name="T0" fmla="*/ 488 w 695"/>
              <a:gd name="T1" fmla="*/ 471 h 695"/>
              <a:gd name="T2" fmla="*/ 490 w 695"/>
              <a:gd name="T3" fmla="*/ 475 h 695"/>
              <a:gd name="T4" fmla="*/ 491 w 695"/>
              <a:gd name="T5" fmla="*/ 479 h 695"/>
              <a:gd name="T6" fmla="*/ 490 w 695"/>
              <a:gd name="T7" fmla="*/ 484 h 695"/>
              <a:gd name="T8" fmla="*/ 488 w 695"/>
              <a:gd name="T9" fmla="*/ 487 h 695"/>
              <a:gd name="T10" fmla="*/ 483 w 695"/>
              <a:gd name="T11" fmla="*/ 490 h 695"/>
              <a:gd name="T12" fmla="*/ 479 w 695"/>
              <a:gd name="T13" fmla="*/ 490 h 695"/>
              <a:gd name="T14" fmla="*/ 475 w 695"/>
              <a:gd name="T15" fmla="*/ 490 h 695"/>
              <a:gd name="T16" fmla="*/ 471 w 695"/>
              <a:gd name="T17" fmla="*/ 487 h 695"/>
              <a:gd name="T18" fmla="*/ 348 w 695"/>
              <a:gd name="T19" fmla="*/ 365 h 695"/>
              <a:gd name="T20" fmla="*/ 225 w 695"/>
              <a:gd name="T21" fmla="*/ 487 h 695"/>
              <a:gd name="T22" fmla="*/ 221 w 695"/>
              <a:gd name="T23" fmla="*/ 490 h 695"/>
              <a:gd name="T24" fmla="*/ 216 w 695"/>
              <a:gd name="T25" fmla="*/ 490 h 695"/>
              <a:gd name="T26" fmla="*/ 212 w 695"/>
              <a:gd name="T27" fmla="*/ 490 h 695"/>
              <a:gd name="T28" fmla="*/ 207 w 695"/>
              <a:gd name="T29" fmla="*/ 487 h 695"/>
              <a:gd name="T30" fmla="*/ 205 w 695"/>
              <a:gd name="T31" fmla="*/ 483 h 695"/>
              <a:gd name="T32" fmla="*/ 204 w 695"/>
              <a:gd name="T33" fmla="*/ 478 h 695"/>
              <a:gd name="T34" fmla="*/ 205 w 695"/>
              <a:gd name="T35" fmla="*/ 474 h 695"/>
              <a:gd name="T36" fmla="*/ 207 w 695"/>
              <a:gd name="T37" fmla="*/ 471 h 695"/>
              <a:gd name="T38" fmla="*/ 331 w 695"/>
              <a:gd name="T39" fmla="*/ 347 h 695"/>
              <a:gd name="T40" fmla="*/ 207 w 695"/>
              <a:gd name="T41" fmla="*/ 223 h 695"/>
              <a:gd name="T42" fmla="*/ 205 w 695"/>
              <a:gd name="T43" fmla="*/ 220 h 695"/>
              <a:gd name="T44" fmla="*/ 204 w 695"/>
              <a:gd name="T45" fmla="*/ 215 h 695"/>
              <a:gd name="T46" fmla="*/ 205 w 695"/>
              <a:gd name="T47" fmla="*/ 211 h 695"/>
              <a:gd name="T48" fmla="*/ 207 w 695"/>
              <a:gd name="T49" fmla="*/ 207 h 695"/>
              <a:gd name="T50" fmla="*/ 212 w 695"/>
              <a:gd name="T51" fmla="*/ 204 h 695"/>
              <a:gd name="T52" fmla="*/ 216 w 695"/>
              <a:gd name="T53" fmla="*/ 203 h 695"/>
              <a:gd name="T54" fmla="*/ 221 w 695"/>
              <a:gd name="T55" fmla="*/ 204 h 695"/>
              <a:gd name="T56" fmla="*/ 224 w 695"/>
              <a:gd name="T57" fmla="*/ 207 h 695"/>
              <a:gd name="T58" fmla="*/ 348 w 695"/>
              <a:gd name="T59" fmla="*/ 330 h 695"/>
              <a:gd name="T60" fmla="*/ 471 w 695"/>
              <a:gd name="T61" fmla="*/ 207 h 695"/>
              <a:gd name="T62" fmla="*/ 475 w 695"/>
              <a:gd name="T63" fmla="*/ 204 h 695"/>
              <a:gd name="T64" fmla="*/ 479 w 695"/>
              <a:gd name="T65" fmla="*/ 203 h 695"/>
              <a:gd name="T66" fmla="*/ 483 w 695"/>
              <a:gd name="T67" fmla="*/ 204 h 695"/>
              <a:gd name="T68" fmla="*/ 488 w 695"/>
              <a:gd name="T69" fmla="*/ 207 h 695"/>
              <a:gd name="T70" fmla="*/ 490 w 695"/>
              <a:gd name="T71" fmla="*/ 211 h 695"/>
              <a:gd name="T72" fmla="*/ 491 w 695"/>
              <a:gd name="T73" fmla="*/ 215 h 695"/>
              <a:gd name="T74" fmla="*/ 490 w 695"/>
              <a:gd name="T75" fmla="*/ 220 h 695"/>
              <a:gd name="T76" fmla="*/ 488 w 695"/>
              <a:gd name="T77" fmla="*/ 223 h 695"/>
              <a:gd name="T78" fmla="*/ 364 w 695"/>
              <a:gd name="T79" fmla="*/ 347 h 695"/>
              <a:gd name="T80" fmla="*/ 488 w 695"/>
              <a:gd name="T81" fmla="*/ 471 h 695"/>
              <a:gd name="T82" fmla="*/ 683 w 695"/>
              <a:gd name="T83" fmla="*/ 0 h 695"/>
              <a:gd name="T84" fmla="*/ 12 w 695"/>
              <a:gd name="T85" fmla="*/ 0 h 695"/>
              <a:gd name="T86" fmla="*/ 7 w 695"/>
              <a:gd name="T87" fmla="*/ 1 h 695"/>
              <a:gd name="T88" fmla="*/ 4 w 695"/>
              <a:gd name="T89" fmla="*/ 3 h 695"/>
              <a:gd name="T90" fmla="*/ 1 w 695"/>
              <a:gd name="T91" fmla="*/ 7 h 695"/>
              <a:gd name="T92" fmla="*/ 0 w 695"/>
              <a:gd name="T93" fmla="*/ 11 h 695"/>
              <a:gd name="T94" fmla="*/ 0 w 695"/>
              <a:gd name="T95" fmla="*/ 683 h 695"/>
              <a:gd name="T96" fmla="*/ 1 w 695"/>
              <a:gd name="T97" fmla="*/ 687 h 695"/>
              <a:gd name="T98" fmla="*/ 4 w 695"/>
              <a:gd name="T99" fmla="*/ 691 h 695"/>
              <a:gd name="T100" fmla="*/ 7 w 695"/>
              <a:gd name="T101" fmla="*/ 694 h 695"/>
              <a:gd name="T102" fmla="*/ 12 w 695"/>
              <a:gd name="T103" fmla="*/ 695 h 695"/>
              <a:gd name="T104" fmla="*/ 683 w 695"/>
              <a:gd name="T105" fmla="*/ 695 h 695"/>
              <a:gd name="T106" fmla="*/ 688 w 695"/>
              <a:gd name="T107" fmla="*/ 694 h 695"/>
              <a:gd name="T108" fmla="*/ 691 w 695"/>
              <a:gd name="T109" fmla="*/ 691 h 695"/>
              <a:gd name="T110" fmla="*/ 694 w 695"/>
              <a:gd name="T111" fmla="*/ 687 h 695"/>
              <a:gd name="T112" fmla="*/ 695 w 695"/>
              <a:gd name="T113" fmla="*/ 683 h 695"/>
              <a:gd name="T114" fmla="*/ 695 w 695"/>
              <a:gd name="T115" fmla="*/ 11 h 695"/>
              <a:gd name="T116" fmla="*/ 694 w 695"/>
              <a:gd name="T117" fmla="*/ 7 h 695"/>
              <a:gd name="T118" fmla="*/ 691 w 695"/>
              <a:gd name="T119" fmla="*/ 3 h 695"/>
              <a:gd name="T120" fmla="*/ 688 w 695"/>
              <a:gd name="T121" fmla="*/ 1 h 695"/>
              <a:gd name="T122" fmla="*/ 683 w 695"/>
              <a:gd name="T123" fmla="*/ 0 h 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95" h="695">
                <a:moveTo>
                  <a:pt x="488" y="471"/>
                </a:moveTo>
                <a:lnTo>
                  <a:pt x="490" y="475"/>
                </a:lnTo>
                <a:lnTo>
                  <a:pt x="491" y="479"/>
                </a:lnTo>
                <a:lnTo>
                  <a:pt x="490" y="484"/>
                </a:lnTo>
                <a:lnTo>
                  <a:pt x="488" y="487"/>
                </a:lnTo>
                <a:lnTo>
                  <a:pt x="483" y="490"/>
                </a:lnTo>
                <a:lnTo>
                  <a:pt x="479" y="490"/>
                </a:lnTo>
                <a:lnTo>
                  <a:pt x="475" y="490"/>
                </a:lnTo>
                <a:lnTo>
                  <a:pt x="471" y="487"/>
                </a:lnTo>
                <a:lnTo>
                  <a:pt x="348" y="365"/>
                </a:lnTo>
                <a:lnTo>
                  <a:pt x="225" y="487"/>
                </a:lnTo>
                <a:lnTo>
                  <a:pt x="221" y="490"/>
                </a:lnTo>
                <a:lnTo>
                  <a:pt x="216" y="490"/>
                </a:lnTo>
                <a:lnTo>
                  <a:pt x="212" y="490"/>
                </a:lnTo>
                <a:lnTo>
                  <a:pt x="207" y="487"/>
                </a:lnTo>
                <a:lnTo>
                  <a:pt x="205" y="483"/>
                </a:lnTo>
                <a:lnTo>
                  <a:pt x="204" y="478"/>
                </a:lnTo>
                <a:lnTo>
                  <a:pt x="205" y="474"/>
                </a:lnTo>
                <a:lnTo>
                  <a:pt x="207" y="471"/>
                </a:lnTo>
                <a:lnTo>
                  <a:pt x="331" y="347"/>
                </a:lnTo>
                <a:lnTo>
                  <a:pt x="207" y="223"/>
                </a:lnTo>
                <a:lnTo>
                  <a:pt x="205" y="220"/>
                </a:lnTo>
                <a:lnTo>
                  <a:pt x="204" y="215"/>
                </a:lnTo>
                <a:lnTo>
                  <a:pt x="205" y="211"/>
                </a:lnTo>
                <a:lnTo>
                  <a:pt x="207" y="207"/>
                </a:lnTo>
                <a:lnTo>
                  <a:pt x="212" y="204"/>
                </a:lnTo>
                <a:lnTo>
                  <a:pt x="216" y="203"/>
                </a:lnTo>
                <a:lnTo>
                  <a:pt x="221" y="204"/>
                </a:lnTo>
                <a:lnTo>
                  <a:pt x="224" y="207"/>
                </a:lnTo>
                <a:lnTo>
                  <a:pt x="348" y="330"/>
                </a:lnTo>
                <a:lnTo>
                  <a:pt x="471" y="207"/>
                </a:lnTo>
                <a:lnTo>
                  <a:pt x="475" y="204"/>
                </a:lnTo>
                <a:lnTo>
                  <a:pt x="479" y="203"/>
                </a:lnTo>
                <a:lnTo>
                  <a:pt x="483" y="204"/>
                </a:lnTo>
                <a:lnTo>
                  <a:pt x="488" y="207"/>
                </a:lnTo>
                <a:lnTo>
                  <a:pt x="490" y="211"/>
                </a:lnTo>
                <a:lnTo>
                  <a:pt x="491" y="215"/>
                </a:lnTo>
                <a:lnTo>
                  <a:pt x="490" y="220"/>
                </a:lnTo>
                <a:lnTo>
                  <a:pt x="488" y="223"/>
                </a:lnTo>
                <a:lnTo>
                  <a:pt x="364" y="347"/>
                </a:lnTo>
                <a:lnTo>
                  <a:pt x="488" y="471"/>
                </a:lnTo>
                <a:close/>
                <a:moveTo>
                  <a:pt x="683" y="0"/>
                </a:moveTo>
                <a:lnTo>
                  <a:pt x="12" y="0"/>
                </a:lnTo>
                <a:lnTo>
                  <a:pt x="7" y="1"/>
                </a:lnTo>
                <a:lnTo>
                  <a:pt x="4" y="3"/>
                </a:lnTo>
                <a:lnTo>
                  <a:pt x="1" y="7"/>
                </a:lnTo>
                <a:lnTo>
                  <a:pt x="0" y="11"/>
                </a:lnTo>
                <a:lnTo>
                  <a:pt x="0" y="683"/>
                </a:lnTo>
                <a:lnTo>
                  <a:pt x="1" y="687"/>
                </a:lnTo>
                <a:lnTo>
                  <a:pt x="4" y="691"/>
                </a:lnTo>
                <a:lnTo>
                  <a:pt x="7" y="694"/>
                </a:lnTo>
                <a:lnTo>
                  <a:pt x="12" y="695"/>
                </a:lnTo>
                <a:lnTo>
                  <a:pt x="683" y="695"/>
                </a:lnTo>
                <a:lnTo>
                  <a:pt x="688" y="694"/>
                </a:lnTo>
                <a:lnTo>
                  <a:pt x="691" y="691"/>
                </a:lnTo>
                <a:lnTo>
                  <a:pt x="694" y="687"/>
                </a:lnTo>
                <a:lnTo>
                  <a:pt x="695" y="683"/>
                </a:lnTo>
                <a:lnTo>
                  <a:pt x="695" y="11"/>
                </a:lnTo>
                <a:lnTo>
                  <a:pt x="694" y="7"/>
                </a:lnTo>
                <a:lnTo>
                  <a:pt x="691" y="3"/>
                </a:lnTo>
                <a:lnTo>
                  <a:pt x="688" y="1"/>
                </a:lnTo>
                <a:lnTo>
                  <a:pt x="683" y="0"/>
                </a:lnTo>
                <a:close/>
              </a:path>
            </a:pathLst>
          </a:custGeom>
          <a:solidFill>
            <a:srgbClr val="E64D2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Freeform 1839">
            <a:extLst>
              <a:ext uri="{FF2B5EF4-FFF2-40B4-BE49-F238E27FC236}">
                <a16:creationId xmlns:a16="http://schemas.microsoft.com/office/drawing/2014/main" id="{9CA5C585-E178-D848-B5D9-72EACA0F5894}"/>
              </a:ext>
            </a:extLst>
          </p:cNvPr>
          <p:cNvSpPr>
            <a:spLocks noEditPoints="1"/>
          </p:cNvSpPr>
          <p:nvPr/>
        </p:nvSpPr>
        <p:spPr bwMode="auto">
          <a:xfrm>
            <a:off x="5568421" y="4842747"/>
            <a:ext cx="276225" cy="276225"/>
          </a:xfrm>
          <a:custGeom>
            <a:avLst/>
            <a:gdLst>
              <a:gd name="T0" fmla="*/ 488 w 695"/>
              <a:gd name="T1" fmla="*/ 471 h 695"/>
              <a:gd name="T2" fmla="*/ 490 w 695"/>
              <a:gd name="T3" fmla="*/ 475 h 695"/>
              <a:gd name="T4" fmla="*/ 491 w 695"/>
              <a:gd name="T5" fmla="*/ 479 h 695"/>
              <a:gd name="T6" fmla="*/ 490 w 695"/>
              <a:gd name="T7" fmla="*/ 484 h 695"/>
              <a:gd name="T8" fmla="*/ 488 w 695"/>
              <a:gd name="T9" fmla="*/ 487 h 695"/>
              <a:gd name="T10" fmla="*/ 483 w 695"/>
              <a:gd name="T11" fmla="*/ 490 h 695"/>
              <a:gd name="T12" fmla="*/ 479 w 695"/>
              <a:gd name="T13" fmla="*/ 490 h 695"/>
              <a:gd name="T14" fmla="*/ 475 w 695"/>
              <a:gd name="T15" fmla="*/ 490 h 695"/>
              <a:gd name="T16" fmla="*/ 471 w 695"/>
              <a:gd name="T17" fmla="*/ 487 h 695"/>
              <a:gd name="T18" fmla="*/ 348 w 695"/>
              <a:gd name="T19" fmla="*/ 365 h 695"/>
              <a:gd name="T20" fmla="*/ 225 w 695"/>
              <a:gd name="T21" fmla="*/ 487 h 695"/>
              <a:gd name="T22" fmla="*/ 221 w 695"/>
              <a:gd name="T23" fmla="*/ 490 h 695"/>
              <a:gd name="T24" fmla="*/ 216 w 695"/>
              <a:gd name="T25" fmla="*/ 490 h 695"/>
              <a:gd name="T26" fmla="*/ 212 w 695"/>
              <a:gd name="T27" fmla="*/ 490 h 695"/>
              <a:gd name="T28" fmla="*/ 207 w 695"/>
              <a:gd name="T29" fmla="*/ 487 h 695"/>
              <a:gd name="T30" fmla="*/ 205 w 695"/>
              <a:gd name="T31" fmla="*/ 483 h 695"/>
              <a:gd name="T32" fmla="*/ 204 w 695"/>
              <a:gd name="T33" fmla="*/ 478 h 695"/>
              <a:gd name="T34" fmla="*/ 205 w 695"/>
              <a:gd name="T35" fmla="*/ 474 h 695"/>
              <a:gd name="T36" fmla="*/ 207 w 695"/>
              <a:gd name="T37" fmla="*/ 471 h 695"/>
              <a:gd name="T38" fmla="*/ 331 w 695"/>
              <a:gd name="T39" fmla="*/ 347 h 695"/>
              <a:gd name="T40" fmla="*/ 207 w 695"/>
              <a:gd name="T41" fmla="*/ 223 h 695"/>
              <a:gd name="T42" fmla="*/ 205 w 695"/>
              <a:gd name="T43" fmla="*/ 220 h 695"/>
              <a:gd name="T44" fmla="*/ 204 w 695"/>
              <a:gd name="T45" fmla="*/ 215 h 695"/>
              <a:gd name="T46" fmla="*/ 205 w 695"/>
              <a:gd name="T47" fmla="*/ 211 h 695"/>
              <a:gd name="T48" fmla="*/ 207 w 695"/>
              <a:gd name="T49" fmla="*/ 207 h 695"/>
              <a:gd name="T50" fmla="*/ 212 w 695"/>
              <a:gd name="T51" fmla="*/ 204 h 695"/>
              <a:gd name="T52" fmla="*/ 216 w 695"/>
              <a:gd name="T53" fmla="*/ 203 h 695"/>
              <a:gd name="T54" fmla="*/ 221 w 695"/>
              <a:gd name="T55" fmla="*/ 204 h 695"/>
              <a:gd name="T56" fmla="*/ 224 w 695"/>
              <a:gd name="T57" fmla="*/ 207 h 695"/>
              <a:gd name="T58" fmla="*/ 348 w 695"/>
              <a:gd name="T59" fmla="*/ 330 h 695"/>
              <a:gd name="T60" fmla="*/ 471 w 695"/>
              <a:gd name="T61" fmla="*/ 207 h 695"/>
              <a:gd name="T62" fmla="*/ 475 w 695"/>
              <a:gd name="T63" fmla="*/ 204 h 695"/>
              <a:gd name="T64" fmla="*/ 479 w 695"/>
              <a:gd name="T65" fmla="*/ 203 h 695"/>
              <a:gd name="T66" fmla="*/ 483 w 695"/>
              <a:gd name="T67" fmla="*/ 204 h 695"/>
              <a:gd name="T68" fmla="*/ 488 w 695"/>
              <a:gd name="T69" fmla="*/ 207 h 695"/>
              <a:gd name="T70" fmla="*/ 490 w 695"/>
              <a:gd name="T71" fmla="*/ 211 h 695"/>
              <a:gd name="T72" fmla="*/ 491 w 695"/>
              <a:gd name="T73" fmla="*/ 215 h 695"/>
              <a:gd name="T74" fmla="*/ 490 w 695"/>
              <a:gd name="T75" fmla="*/ 220 h 695"/>
              <a:gd name="T76" fmla="*/ 488 w 695"/>
              <a:gd name="T77" fmla="*/ 223 h 695"/>
              <a:gd name="T78" fmla="*/ 364 w 695"/>
              <a:gd name="T79" fmla="*/ 347 h 695"/>
              <a:gd name="T80" fmla="*/ 488 w 695"/>
              <a:gd name="T81" fmla="*/ 471 h 695"/>
              <a:gd name="T82" fmla="*/ 683 w 695"/>
              <a:gd name="T83" fmla="*/ 0 h 695"/>
              <a:gd name="T84" fmla="*/ 12 w 695"/>
              <a:gd name="T85" fmla="*/ 0 h 695"/>
              <a:gd name="T86" fmla="*/ 7 w 695"/>
              <a:gd name="T87" fmla="*/ 1 h 695"/>
              <a:gd name="T88" fmla="*/ 4 w 695"/>
              <a:gd name="T89" fmla="*/ 3 h 695"/>
              <a:gd name="T90" fmla="*/ 1 w 695"/>
              <a:gd name="T91" fmla="*/ 7 h 695"/>
              <a:gd name="T92" fmla="*/ 0 w 695"/>
              <a:gd name="T93" fmla="*/ 11 h 695"/>
              <a:gd name="T94" fmla="*/ 0 w 695"/>
              <a:gd name="T95" fmla="*/ 683 h 695"/>
              <a:gd name="T96" fmla="*/ 1 w 695"/>
              <a:gd name="T97" fmla="*/ 687 h 695"/>
              <a:gd name="T98" fmla="*/ 4 w 695"/>
              <a:gd name="T99" fmla="*/ 691 h 695"/>
              <a:gd name="T100" fmla="*/ 7 w 695"/>
              <a:gd name="T101" fmla="*/ 694 h 695"/>
              <a:gd name="T102" fmla="*/ 12 w 695"/>
              <a:gd name="T103" fmla="*/ 695 h 695"/>
              <a:gd name="T104" fmla="*/ 683 w 695"/>
              <a:gd name="T105" fmla="*/ 695 h 695"/>
              <a:gd name="T106" fmla="*/ 688 w 695"/>
              <a:gd name="T107" fmla="*/ 694 h 695"/>
              <a:gd name="T108" fmla="*/ 691 w 695"/>
              <a:gd name="T109" fmla="*/ 691 h 695"/>
              <a:gd name="T110" fmla="*/ 694 w 695"/>
              <a:gd name="T111" fmla="*/ 687 h 695"/>
              <a:gd name="T112" fmla="*/ 695 w 695"/>
              <a:gd name="T113" fmla="*/ 683 h 695"/>
              <a:gd name="T114" fmla="*/ 695 w 695"/>
              <a:gd name="T115" fmla="*/ 11 h 695"/>
              <a:gd name="T116" fmla="*/ 694 w 695"/>
              <a:gd name="T117" fmla="*/ 7 h 695"/>
              <a:gd name="T118" fmla="*/ 691 w 695"/>
              <a:gd name="T119" fmla="*/ 3 h 695"/>
              <a:gd name="T120" fmla="*/ 688 w 695"/>
              <a:gd name="T121" fmla="*/ 1 h 695"/>
              <a:gd name="T122" fmla="*/ 683 w 695"/>
              <a:gd name="T123" fmla="*/ 0 h 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95" h="695">
                <a:moveTo>
                  <a:pt x="488" y="471"/>
                </a:moveTo>
                <a:lnTo>
                  <a:pt x="490" y="475"/>
                </a:lnTo>
                <a:lnTo>
                  <a:pt x="491" y="479"/>
                </a:lnTo>
                <a:lnTo>
                  <a:pt x="490" y="484"/>
                </a:lnTo>
                <a:lnTo>
                  <a:pt x="488" y="487"/>
                </a:lnTo>
                <a:lnTo>
                  <a:pt x="483" y="490"/>
                </a:lnTo>
                <a:lnTo>
                  <a:pt x="479" y="490"/>
                </a:lnTo>
                <a:lnTo>
                  <a:pt x="475" y="490"/>
                </a:lnTo>
                <a:lnTo>
                  <a:pt x="471" y="487"/>
                </a:lnTo>
                <a:lnTo>
                  <a:pt x="348" y="365"/>
                </a:lnTo>
                <a:lnTo>
                  <a:pt x="225" y="487"/>
                </a:lnTo>
                <a:lnTo>
                  <a:pt x="221" y="490"/>
                </a:lnTo>
                <a:lnTo>
                  <a:pt x="216" y="490"/>
                </a:lnTo>
                <a:lnTo>
                  <a:pt x="212" y="490"/>
                </a:lnTo>
                <a:lnTo>
                  <a:pt x="207" y="487"/>
                </a:lnTo>
                <a:lnTo>
                  <a:pt x="205" y="483"/>
                </a:lnTo>
                <a:lnTo>
                  <a:pt x="204" y="478"/>
                </a:lnTo>
                <a:lnTo>
                  <a:pt x="205" y="474"/>
                </a:lnTo>
                <a:lnTo>
                  <a:pt x="207" y="471"/>
                </a:lnTo>
                <a:lnTo>
                  <a:pt x="331" y="347"/>
                </a:lnTo>
                <a:lnTo>
                  <a:pt x="207" y="223"/>
                </a:lnTo>
                <a:lnTo>
                  <a:pt x="205" y="220"/>
                </a:lnTo>
                <a:lnTo>
                  <a:pt x="204" y="215"/>
                </a:lnTo>
                <a:lnTo>
                  <a:pt x="205" y="211"/>
                </a:lnTo>
                <a:lnTo>
                  <a:pt x="207" y="207"/>
                </a:lnTo>
                <a:lnTo>
                  <a:pt x="212" y="204"/>
                </a:lnTo>
                <a:lnTo>
                  <a:pt x="216" y="203"/>
                </a:lnTo>
                <a:lnTo>
                  <a:pt x="221" y="204"/>
                </a:lnTo>
                <a:lnTo>
                  <a:pt x="224" y="207"/>
                </a:lnTo>
                <a:lnTo>
                  <a:pt x="348" y="330"/>
                </a:lnTo>
                <a:lnTo>
                  <a:pt x="471" y="207"/>
                </a:lnTo>
                <a:lnTo>
                  <a:pt x="475" y="204"/>
                </a:lnTo>
                <a:lnTo>
                  <a:pt x="479" y="203"/>
                </a:lnTo>
                <a:lnTo>
                  <a:pt x="483" y="204"/>
                </a:lnTo>
                <a:lnTo>
                  <a:pt x="488" y="207"/>
                </a:lnTo>
                <a:lnTo>
                  <a:pt x="490" y="211"/>
                </a:lnTo>
                <a:lnTo>
                  <a:pt x="491" y="215"/>
                </a:lnTo>
                <a:lnTo>
                  <a:pt x="490" y="220"/>
                </a:lnTo>
                <a:lnTo>
                  <a:pt x="488" y="223"/>
                </a:lnTo>
                <a:lnTo>
                  <a:pt x="364" y="347"/>
                </a:lnTo>
                <a:lnTo>
                  <a:pt x="488" y="471"/>
                </a:lnTo>
                <a:close/>
                <a:moveTo>
                  <a:pt x="683" y="0"/>
                </a:moveTo>
                <a:lnTo>
                  <a:pt x="12" y="0"/>
                </a:lnTo>
                <a:lnTo>
                  <a:pt x="7" y="1"/>
                </a:lnTo>
                <a:lnTo>
                  <a:pt x="4" y="3"/>
                </a:lnTo>
                <a:lnTo>
                  <a:pt x="1" y="7"/>
                </a:lnTo>
                <a:lnTo>
                  <a:pt x="0" y="11"/>
                </a:lnTo>
                <a:lnTo>
                  <a:pt x="0" y="683"/>
                </a:lnTo>
                <a:lnTo>
                  <a:pt x="1" y="687"/>
                </a:lnTo>
                <a:lnTo>
                  <a:pt x="4" y="691"/>
                </a:lnTo>
                <a:lnTo>
                  <a:pt x="7" y="694"/>
                </a:lnTo>
                <a:lnTo>
                  <a:pt x="12" y="695"/>
                </a:lnTo>
                <a:lnTo>
                  <a:pt x="683" y="695"/>
                </a:lnTo>
                <a:lnTo>
                  <a:pt x="688" y="694"/>
                </a:lnTo>
                <a:lnTo>
                  <a:pt x="691" y="691"/>
                </a:lnTo>
                <a:lnTo>
                  <a:pt x="694" y="687"/>
                </a:lnTo>
                <a:lnTo>
                  <a:pt x="695" y="683"/>
                </a:lnTo>
                <a:lnTo>
                  <a:pt x="695" y="11"/>
                </a:lnTo>
                <a:lnTo>
                  <a:pt x="694" y="7"/>
                </a:lnTo>
                <a:lnTo>
                  <a:pt x="691" y="3"/>
                </a:lnTo>
                <a:lnTo>
                  <a:pt x="688" y="1"/>
                </a:lnTo>
                <a:lnTo>
                  <a:pt x="683" y="0"/>
                </a:lnTo>
                <a:close/>
              </a:path>
            </a:pathLst>
          </a:custGeom>
          <a:solidFill>
            <a:srgbClr val="E64D2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Freeform 1839">
            <a:extLst>
              <a:ext uri="{FF2B5EF4-FFF2-40B4-BE49-F238E27FC236}">
                <a16:creationId xmlns:a16="http://schemas.microsoft.com/office/drawing/2014/main" id="{9CA5C585-E178-D848-B5D9-72EACA0F5894}"/>
              </a:ext>
            </a:extLst>
          </p:cNvPr>
          <p:cNvSpPr>
            <a:spLocks noEditPoints="1"/>
          </p:cNvSpPr>
          <p:nvPr/>
        </p:nvSpPr>
        <p:spPr bwMode="auto">
          <a:xfrm>
            <a:off x="7664113" y="3041761"/>
            <a:ext cx="276225" cy="276225"/>
          </a:xfrm>
          <a:custGeom>
            <a:avLst/>
            <a:gdLst>
              <a:gd name="T0" fmla="*/ 488 w 695"/>
              <a:gd name="T1" fmla="*/ 471 h 695"/>
              <a:gd name="T2" fmla="*/ 490 w 695"/>
              <a:gd name="T3" fmla="*/ 475 h 695"/>
              <a:gd name="T4" fmla="*/ 491 w 695"/>
              <a:gd name="T5" fmla="*/ 479 h 695"/>
              <a:gd name="T6" fmla="*/ 490 w 695"/>
              <a:gd name="T7" fmla="*/ 484 h 695"/>
              <a:gd name="T8" fmla="*/ 488 w 695"/>
              <a:gd name="T9" fmla="*/ 487 h 695"/>
              <a:gd name="T10" fmla="*/ 483 w 695"/>
              <a:gd name="T11" fmla="*/ 490 h 695"/>
              <a:gd name="T12" fmla="*/ 479 w 695"/>
              <a:gd name="T13" fmla="*/ 490 h 695"/>
              <a:gd name="T14" fmla="*/ 475 w 695"/>
              <a:gd name="T15" fmla="*/ 490 h 695"/>
              <a:gd name="T16" fmla="*/ 471 w 695"/>
              <a:gd name="T17" fmla="*/ 487 h 695"/>
              <a:gd name="T18" fmla="*/ 348 w 695"/>
              <a:gd name="T19" fmla="*/ 365 h 695"/>
              <a:gd name="T20" fmla="*/ 225 w 695"/>
              <a:gd name="T21" fmla="*/ 487 h 695"/>
              <a:gd name="T22" fmla="*/ 221 w 695"/>
              <a:gd name="T23" fmla="*/ 490 h 695"/>
              <a:gd name="T24" fmla="*/ 216 w 695"/>
              <a:gd name="T25" fmla="*/ 490 h 695"/>
              <a:gd name="T26" fmla="*/ 212 w 695"/>
              <a:gd name="T27" fmla="*/ 490 h 695"/>
              <a:gd name="T28" fmla="*/ 207 w 695"/>
              <a:gd name="T29" fmla="*/ 487 h 695"/>
              <a:gd name="T30" fmla="*/ 205 w 695"/>
              <a:gd name="T31" fmla="*/ 483 h 695"/>
              <a:gd name="T32" fmla="*/ 204 w 695"/>
              <a:gd name="T33" fmla="*/ 478 h 695"/>
              <a:gd name="T34" fmla="*/ 205 w 695"/>
              <a:gd name="T35" fmla="*/ 474 h 695"/>
              <a:gd name="T36" fmla="*/ 207 w 695"/>
              <a:gd name="T37" fmla="*/ 471 h 695"/>
              <a:gd name="T38" fmla="*/ 331 w 695"/>
              <a:gd name="T39" fmla="*/ 347 h 695"/>
              <a:gd name="T40" fmla="*/ 207 w 695"/>
              <a:gd name="T41" fmla="*/ 223 h 695"/>
              <a:gd name="T42" fmla="*/ 205 w 695"/>
              <a:gd name="T43" fmla="*/ 220 h 695"/>
              <a:gd name="T44" fmla="*/ 204 w 695"/>
              <a:gd name="T45" fmla="*/ 215 h 695"/>
              <a:gd name="T46" fmla="*/ 205 w 695"/>
              <a:gd name="T47" fmla="*/ 211 h 695"/>
              <a:gd name="T48" fmla="*/ 207 w 695"/>
              <a:gd name="T49" fmla="*/ 207 h 695"/>
              <a:gd name="T50" fmla="*/ 212 w 695"/>
              <a:gd name="T51" fmla="*/ 204 h 695"/>
              <a:gd name="T52" fmla="*/ 216 w 695"/>
              <a:gd name="T53" fmla="*/ 203 h 695"/>
              <a:gd name="T54" fmla="*/ 221 w 695"/>
              <a:gd name="T55" fmla="*/ 204 h 695"/>
              <a:gd name="T56" fmla="*/ 224 w 695"/>
              <a:gd name="T57" fmla="*/ 207 h 695"/>
              <a:gd name="T58" fmla="*/ 348 w 695"/>
              <a:gd name="T59" fmla="*/ 330 h 695"/>
              <a:gd name="T60" fmla="*/ 471 w 695"/>
              <a:gd name="T61" fmla="*/ 207 h 695"/>
              <a:gd name="T62" fmla="*/ 475 w 695"/>
              <a:gd name="T63" fmla="*/ 204 h 695"/>
              <a:gd name="T64" fmla="*/ 479 w 695"/>
              <a:gd name="T65" fmla="*/ 203 h 695"/>
              <a:gd name="T66" fmla="*/ 483 w 695"/>
              <a:gd name="T67" fmla="*/ 204 h 695"/>
              <a:gd name="T68" fmla="*/ 488 w 695"/>
              <a:gd name="T69" fmla="*/ 207 h 695"/>
              <a:gd name="T70" fmla="*/ 490 w 695"/>
              <a:gd name="T71" fmla="*/ 211 h 695"/>
              <a:gd name="T72" fmla="*/ 491 w 695"/>
              <a:gd name="T73" fmla="*/ 215 h 695"/>
              <a:gd name="T74" fmla="*/ 490 w 695"/>
              <a:gd name="T75" fmla="*/ 220 h 695"/>
              <a:gd name="T76" fmla="*/ 488 w 695"/>
              <a:gd name="T77" fmla="*/ 223 h 695"/>
              <a:gd name="T78" fmla="*/ 364 w 695"/>
              <a:gd name="T79" fmla="*/ 347 h 695"/>
              <a:gd name="T80" fmla="*/ 488 w 695"/>
              <a:gd name="T81" fmla="*/ 471 h 695"/>
              <a:gd name="T82" fmla="*/ 683 w 695"/>
              <a:gd name="T83" fmla="*/ 0 h 695"/>
              <a:gd name="T84" fmla="*/ 12 w 695"/>
              <a:gd name="T85" fmla="*/ 0 h 695"/>
              <a:gd name="T86" fmla="*/ 7 w 695"/>
              <a:gd name="T87" fmla="*/ 1 h 695"/>
              <a:gd name="T88" fmla="*/ 4 w 695"/>
              <a:gd name="T89" fmla="*/ 3 h 695"/>
              <a:gd name="T90" fmla="*/ 1 w 695"/>
              <a:gd name="T91" fmla="*/ 7 h 695"/>
              <a:gd name="T92" fmla="*/ 0 w 695"/>
              <a:gd name="T93" fmla="*/ 11 h 695"/>
              <a:gd name="T94" fmla="*/ 0 w 695"/>
              <a:gd name="T95" fmla="*/ 683 h 695"/>
              <a:gd name="T96" fmla="*/ 1 w 695"/>
              <a:gd name="T97" fmla="*/ 687 h 695"/>
              <a:gd name="T98" fmla="*/ 4 w 695"/>
              <a:gd name="T99" fmla="*/ 691 h 695"/>
              <a:gd name="T100" fmla="*/ 7 w 695"/>
              <a:gd name="T101" fmla="*/ 694 h 695"/>
              <a:gd name="T102" fmla="*/ 12 w 695"/>
              <a:gd name="T103" fmla="*/ 695 h 695"/>
              <a:gd name="T104" fmla="*/ 683 w 695"/>
              <a:gd name="T105" fmla="*/ 695 h 695"/>
              <a:gd name="T106" fmla="*/ 688 w 695"/>
              <a:gd name="T107" fmla="*/ 694 h 695"/>
              <a:gd name="T108" fmla="*/ 691 w 695"/>
              <a:gd name="T109" fmla="*/ 691 h 695"/>
              <a:gd name="T110" fmla="*/ 694 w 695"/>
              <a:gd name="T111" fmla="*/ 687 h 695"/>
              <a:gd name="T112" fmla="*/ 695 w 695"/>
              <a:gd name="T113" fmla="*/ 683 h 695"/>
              <a:gd name="T114" fmla="*/ 695 w 695"/>
              <a:gd name="T115" fmla="*/ 11 h 695"/>
              <a:gd name="T116" fmla="*/ 694 w 695"/>
              <a:gd name="T117" fmla="*/ 7 h 695"/>
              <a:gd name="T118" fmla="*/ 691 w 695"/>
              <a:gd name="T119" fmla="*/ 3 h 695"/>
              <a:gd name="T120" fmla="*/ 688 w 695"/>
              <a:gd name="T121" fmla="*/ 1 h 695"/>
              <a:gd name="T122" fmla="*/ 683 w 695"/>
              <a:gd name="T123" fmla="*/ 0 h 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95" h="695">
                <a:moveTo>
                  <a:pt x="488" y="471"/>
                </a:moveTo>
                <a:lnTo>
                  <a:pt x="490" y="475"/>
                </a:lnTo>
                <a:lnTo>
                  <a:pt x="491" y="479"/>
                </a:lnTo>
                <a:lnTo>
                  <a:pt x="490" y="484"/>
                </a:lnTo>
                <a:lnTo>
                  <a:pt x="488" y="487"/>
                </a:lnTo>
                <a:lnTo>
                  <a:pt x="483" y="490"/>
                </a:lnTo>
                <a:lnTo>
                  <a:pt x="479" y="490"/>
                </a:lnTo>
                <a:lnTo>
                  <a:pt x="475" y="490"/>
                </a:lnTo>
                <a:lnTo>
                  <a:pt x="471" y="487"/>
                </a:lnTo>
                <a:lnTo>
                  <a:pt x="348" y="365"/>
                </a:lnTo>
                <a:lnTo>
                  <a:pt x="225" y="487"/>
                </a:lnTo>
                <a:lnTo>
                  <a:pt x="221" y="490"/>
                </a:lnTo>
                <a:lnTo>
                  <a:pt x="216" y="490"/>
                </a:lnTo>
                <a:lnTo>
                  <a:pt x="212" y="490"/>
                </a:lnTo>
                <a:lnTo>
                  <a:pt x="207" y="487"/>
                </a:lnTo>
                <a:lnTo>
                  <a:pt x="205" y="483"/>
                </a:lnTo>
                <a:lnTo>
                  <a:pt x="204" y="478"/>
                </a:lnTo>
                <a:lnTo>
                  <a:pt x="205" y="474"/>
                </a:lnTo>
                <a:lnTo>
                  <a:pt x="207" y="471"/>
                </a:lnTo>
                <a:lnTo>
                  <a:pt x="331" y="347"/>
                </a:lnTo>
                <a:lnTo>
                  <a:pt x="207" y="223"/>
                </a:lnTo>
                <a:lnTo>
                  <a:pt x="205" y="220"/>
                </a:lnTo>
                <a:lnTo>
                  <a:pt x="204" y="215"/>
                </a:lnTo>
                <a:lnTo>
                  <a:pt x="205" y="211"/>
                </a:lnTo>
                <a:lnTo>
                  <a:pt x="207" y="207"/>
                </a:lnTo>
                <a:lnTo>
                  <a:pt x="212" y="204"/>
                </a:lnTo>
                <a:lnTo>
                  <a:pt x="216" y="203"/>
                </a:lnTo>
                <a:lnTo>
                  <a:pt x="221" y="204"/>
                </a:lnTo>
                <a:lnTo>
                  <a:pt x="224" y="207"/>
                </a:lnTo>
                <a:lnTo>
                  <a:pt x="348" y="330"/>
                </a:lnTo>
                <a:lnTo>
                  <a:pt x="471" y="207"/>
                </a:lnTo>
                <a:lnTo>
                  <a:pt x="475" y="204"/>
                </a:lnTo>
                <a:lnTo>
                  <a:pt x="479" y="203"/>
                </a:lnTo>
                <a:lnTo>
                  <a:pt x="483" y="204"/>
                </a:lnTo>
                <a:lnTo>
                  <a:pt x="488" y="207"/>
                </a:lnTo>
                <a:lnTo>
                  <a:pt x="490" y="211"/>
                </a:lnTo>
                <a:lnTo>
                  <a:pt x="491" y="215"/>
                </a:lnTo>
                <a:lnTo>
                  <a:pt x="490" y="220"/>
                </a:lnTo>
                <a:lnTo>
                  <a:pt x="488" y="223"/>
                </a:lnTo>
                <a:lnTo>
                  <a:pt x="364" y="347"/>
                </a:lnTo>
                <a:lnTo>
                  <a:pt x="488" y="471"/>
                </a:lnTo>
                <a:close/>
                <a:moveTo>
                  <a:pt x="683" y="0"/>
                </a:moveTo>
                <a:lnTo>
                  <a:pt x="12" y="0"/>
                </a:lnTo>
                <a:lnTo>
                  <a:pt x="7" y="1"/>
                </a:lnTo>
                <a:lnTo>
                  <a:pt x="4" y="3"/>
                </a:lnTo>
                <a:lnTo>
                  <a:pt x="1" y="7"/>
                </a:lnTo>
                <a:lnTo>
                  <a:pt x="0" y="11"/>
                </a:lnTo>
                <a:lnTo>
                  <a:pt x="0" y="683"/>
                </a:lnTo>
                <a:lnTo>
                  <a:pt x="1" y="687"/>
                </a:lnTo>
                <a:lnTo>
                  <a:pt x="4" y="691"/>
                </a:lnTo>
                <a:lnTo>
                  <a:pt x="7" y="694"/>
                </a:lnTo>
                <a:lnTo>
                  <a:pt x="12" y="695"/>
                </a:lnTo>
                <a:lnTo>
                  <a:pt x="683" y="695"/>
                </a:lnTo>
                <a:lnTo>
                  <a:pt x="688" y="694"/>
                </a:lnTo>
                <a:lnTo>
                  <a:pt x="691" y="691"/>
                </a:lnTo>
                <a:lnTo>
                  <a:pt x="694" y="687"/>
                </a:lnTo>
                <a:lnTo>
                  <a:pt x="695" y="683"/>
                </a:lnTo>
                <a:lnTo>
                  <a:pt x="695" y="11"/>
                </a:lnTo>
                <a:lnTo>
                  <a:pt x="694" y="7"/>
                </a:lnTo>
                <a:lnTo>
                  <a:pt x="691" y="3"/>
                </a:lnTo>
                <a:lnTo>
                  <a:pt x="688" y="1"/>
                </a:lnTo>
                <a:lnTo>
                  <a:pt x="683" y="0"/>
                </a:lnTo>
                <a:close/>
              </a:path>
            </a:pathLst>
          </a:custGeom>
          <a:solidFill>
            <a:srgbClr val="E64D2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Freeform 1839">
            <a:extLst>
              <a:ext uri="{FF2B5EF4-FFF2-40B4-BE49-F238E27FC236}">
                <a16:creationId xmlns:a16="http://schemas.microsoft.com/office/drawing/2014/main" id="{9CA5C585-E178-D848-B5D9-72EACA0F5894}"/>
              </a:ext>
            </a:extLst>
          </p:cNvPr>
          <p:cNvSpPr>
            <a:spLocks noEditPoints="1"/>
          </p:cNvSpPr>
          <p:nvPr/>
        </p:nvSpPr>
        <p:spPr bwMode="auto">
          <a:xfrm>
            <a:off x="7664113" y="4235625"/>
            <a:ext cx="276225" cy="276225"/>
          </a:xfrm>
          <a:custGeom>
            <a:avLst/>
            <a:gdLst>
              <a:gd name="T0" fmla="*/ 488 w 695"/>
              <a:gd name="T1" fmla="*/ 471 h 695"/>
              <a:gd name="T2" fmla="*/ 490 w 695"/>
              <a:gd name="T3" fmla="*/ 475 h 695"/>
              <a:gd name="T4" fmla="*/ 491 w 695"/>
              <a:gd name="T5" fmla="*/ 479 h 695"/>
              <a:gd name="T6" fmla="*/ 490 w 695"/>
              <a:gd name="T7" fmla="*/ 484 h 695"/>
              <a:gd name="T8" fmla="*/ 488 w 695"/>
              <a:gd name="T9" fmla="*/ 487 h 695"/>
              <a:gd name="T10" fmla="*/ 483 w 695"/>
              <a:gd name="T11" fmla="*/ 490 h 695"/>
              <a:gd name="T12" fmla="*/ 479 w 695"/>
              <a:gd name="T13" fmla="*/ 490 h 695"/>
              <a:gd name="T14" fmla="*/ 475 w 695"/>
              <a:gd name="T15" fmla="*/ 490 h 695"/>
              <a:gd name="T16" fmla="*/ 471 w 695"/>
              <a:gd name="T17" fmla="*/ 487 h 695"/>
              <a:gd name="T18" fmla="*/ 348 w 695"/>
              <a:gd name="T19" fmla="*/ 365 h 695"/>
              <a:gd name="T20" fmla="*/ 225 w 695"/>
              <a:gd name="T21" fmla="*/ 487 h 695"/>
              <a:gd name="T22" fmla="*/ 221 w 695"/>
              <a:gd name="T23" fmla="*/ 490 h 695"/>
              <a:gd name="T24" fmla="*/ 216 w 695"/>
              <a:gd name="T25" fmla="*/ 490 h 695"/>
              <a:gd name="T26" fmla="*/ 212 w 695"/>
              <a:gd name="T27" fmla="*/ 490 h 695"/>
              <a:gd name="T28" fmla="*/ 207 w 695"/>
              <a:gd name="T29" fmla="*/ 487 h 695"/>
              <a:gd name="T30" fmla="*/ 205 w 695"/>
              <a:gd name="T31" fmla="*/ 483 h 695"/>
              <a:gd name="T32" fmla="*/ 204 w 695"/>
              <a:gd name="T33" fmla="*/ 478 h 695"/>
              <a:gd name="T34" fmla="*/ 205 w 695"/>
              <a:gd name="T35" fmla="*/ 474 h 695"/>
              <a:gd name="T36" fmla="*/ 207 w 695"/>
              <a:gd name="T37" fmla="*/ 471 h 695"/>
              <a:gd name="T38" fmla="*/ 331 w 695"/>
              <a:gd name="T39" fmla="*/ 347 h 695"/>
              <a:gd name="T40" fmla="*/ 207 w 695"/>
              <a:gd name="T41" fmla="*/ 223 h 695"/>
              <a:gd name="T42" fmla="*/ 205 w 695"/>
              <a:gd name="T43" fmla="*/ 220 h 695"/>
              <a:gd name="T44" fmla="*/ 204 w 695"/>
              <a:gd name="T45" fmla="*/ 215 h 695"/>
              <a:gd name="T46" fmla="*/ 205 w 695"/>
              <a:gd name="T47" fmla="*/ 211 h 695"/>
              <a:gd name="T48" fmla="*/ 207 w 695"/>
              <a:gd name="T49" fmla="*/ 207 h 695"/>
              <a:gd name="T50" fmla="*/ 212 w 695"/>
              <a:gd name="T51" fmla="*/ 204 h 695"/>
              <a:gd name="T52" fmla="*/ 216 w 695"/>
              <a:gd name="T53" fmla="*/ 203 h 695"/>
              <a:gd name="T54" fmla="*/ 221 w 695"/>
              <a:gd name="T55" fmla="*/ 204 h 695"/>
              <a:gd name="T56" fmla="*/ 224 w 695"/>
              <a:gd name="T57" fmla="*/ 207 h 695"/>
              <a:gd name="T58" fmla="*/ 348 w 695"/>
              <a:gd name="T59" fmla="*/ 330 h 695"/>
              <a:gd name="T60" fmla="*/ 471 w 695"/>
              <a:gd name="T61" fmla="*/ 207 h 695"/>
              <a:gd name="T62" fmla="*/ 475 w 695"/>
              <a:gd name="T63" fmla="*/ 204 h 695"/>
              <a:gd name="T64" fmla="*/ 479 w 695"/>
              <a:gd name="T65" fmla="*/ 203 h 695"/>
              <a:gd name="T66" fmla="*/ 483 w 695"/>
              <a:gd name="T67" fmla="*/ 204 h 695"/>
              <a:gd name="T68" fmla="*/ 488 w 695"/>
              <a:gd name="T69" fmla="*/ 207 h 695"/>
              <a:gd name="T70" fmla="*/ 490 w 695"/>
              <a:gd name="T71" fmla="*/ 211 h 695"/>
              <a:gd name="T72" fmla="*/ 491 w 695"/>
              <a:gd name="T73" fmla="*/ 215 h 695"/>
              <a:gd name="T74" fmla="*/ 490 w 695"/>
              <a:gd name="T75" fmla="*/ 220 h 695"/>
              <a:gd name="T76" fmla="*/ 488 w 695"/>
              <a:gd name="T77" fmla="*/ 223 h 695"/>
              <a:gd name="T78" fmla="*/ 364 w 695"/>
              <a:gd name="T79" fmla="*/ 347 h 695"/>
              <a:gd name="T80" fmla="*/ 488 w 695"/>
              <a:gd name="T81" fmla="*/ 471 h 695"/>
              <a:gd name="T82" fmla="*/ 683 w 695"/>
              <a:gd name="T83" fmla="*/ 0 h 695"/>
              <a:gd name="T84" fmla="*/ 12 w 695"/>
              <a:gd name="T85" fmla="*/ 0 h 695"/>
              <a:gd name="T86" fmla="*/ 7 w 695"/>
              <a:gd name="T87" fmla="*/ 1 h 695"/>
              <a:gd name="T88" fmla="*/ 4 w 695"/>
              <a:gd name="T89" fmla="*/ 3 h 695"/>
              <a:gd name="T90" fmla="*/ 1 w 695"/>
              <a:gd name="T91" fmla="*/ 7 h 695"/>
              <a:gd name="T92" fmla="*/ 0 w 695"/>
              <a:gd name="T93" fmla="*/ 11 h 695"/>
              <a:gd name="T94" fmla="*/ 0 w 695"/>
              <a:gd name="T95" fmla="*/ 683 h 695"/>
              <a:gd name="T96" fmla="*/ 1 w 695"/>
              <a:gd name="T97" fmla="*/ 687 h 695"/>
              <a:gd name="T98" fmla="*/ 4 w 695"/>
              <a:gd name="T99" fmla="*/ 691 h 695"/>
              <a:gd name="T100" fmla="*/ 7 w 695"/>
              <a:gd name="T101" fmla="*/ 694 h 695"/>
              <a:gd name="T102" fmla="*/ 12 w 695"/>
              <a:gd name="T103" fmla="*/ 695 h 695"/>
              <a:gd name="T104" fmla="*/ 683 w 695"/>
              <a:gd name="T105" fmla="*/ 695 h 695"/>
              <a:gd name="T106" fmla="*/ 688 w 695"/>
              <a:gd name="T107" fmla="*/ 694 h 695"/>
              <a:gd name="T108" fmla="*/ 691 w 695"/>
              <a:gd name="T109" fmla="*/ 691 h 695"/>
              <a:gd name="T110" fmla="*/ 694 w 695"/>
              <a:gd name="T111" fmla="*/ 687 h 695"/>
              <a:gd name="T112" fmla="*/ 695 w 695"/>
              <a:gd name="T113" fmla="*/ 683 h 695"/>
              <a:gd name="T114" fmla="*/ 695 w 695"/>
              <a:gd name="T115" fmla="*/ 11 h 695"/>
              <a:gd name="T116" fmla="*/ 694 w 695"/>
              <a:gd name="T117" fmla="*/ 7 h 695"/>
              <a:gd name="T118" fmla="*/ 691 w 695"/>
              <a:gd name="T119" fmla="*/ 3 h 695"/>
              <a:gd name="T120" fmla="*/ 688 w 695"/>
              <a:gd name="T121" fmla="*/ 1 h 695"/>
              <a:gd name="T122" fmla="*/ 683 w 695"/>
              <a:gd name="T123" fmla="*/ 0 h 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95" h="695">
                <a:moveTo>
                  <a:pt x="488" y="471"/>
                </a:moveTo>
                <a:lnTo>
                  <a:pt x="490" y="475"/>
                </a:lnTo>
                <a:lnTo>
                  <a:pt x="491" y="479"/>
                </a:lnTo>
                <a:lnTo>
                  <a:pt x="490" y="484"/>
                </a:lnTo>
                <a:lnTo>
                  <a:pt x="488" y="487"/>
                </a:lnTo>
                <a:lnTo>
                  <a:pt x="483" y="490"/>
                </a:lnTo>
                <a:lnTo>
                  <a:pt x="479" y="490"/>
                </a:lnTo>
                <a:lnTo>
                  <a:pt x="475" y="490"/>
                </a:lnTo>
                <a:lnTo>
                  <a:pt x="471" y="487"/>
                </a:lnTo>
                <a:lnTo>
                  <a:pt x="348" y="365"/>
                </a:lnTo>
                <a:lnTo>
                  <a:pt x="225" y="487"/>
                </a:lnTo>
                <a:lnTo>
                  <a:pt x="221" y="490"/>
                </a:lnTo>
                <a:lnTo>
                  <a:pt x="216" y="490"/>
                </a:lnTo>
                <a:lnTo>
                  <a:pt x="212" y="490"/>
                </a:lnTo>
                <a:lnTo>
                  <a:pt x="207" y="487"/>
                </a:lnTo>
                <a:lnTo>
                  <a:pt x="205" y="483"/>
                </a:lnTo>
                <a:lnTo>
                  <a:pt x="204" y="478"/>
                </a:lnTo>
                <a:lnTo>
                  <a:pt x="205" y="474"/>
                </a:lnTo>
                <a:lnTo>
                  <a:pt x="207" y="471"/>
                </a:lnTo>
                <a:lnTo>
                  <a:pt x="331" y="347"/>
                </a:lnTo>
                <a:lnTo>
                  <a:pt x="207" y="223"/>
                </a:lnTo>
                <a:lnTo>
                  <a:pt x="205" y="220"/>
                </a:lnTo>
                <a:lnTo>
                  <a:pt x="204" y="215"/>
                </a:lnTo>
                <a:lnTo>
                  <a:pt x="205" y="211"/>
                </a:lnTo>
                <a:lnTo>
                  <a:pt x="207" y="207"/>
                </a:lnTo>
                <a:lnTo>
                  <a:pt x="212" y="204"/>
                </a:lnTo>
                <a:lnTo>
                  <a:pt x="216" y="203"/>
                </a:lnTo>
                <a:lnTo>
                  <a:pt x="221" y="204"/>
                </a:lnTo>
                <a:lnTo>
                  <a:pt x="224" y="207"/>
                </a:lnTo>
                <a:lnTo>
                  <a:pt x="348" y="330"/>
                </a:lnTo>
                <a:lnTo>
                  <a:pt x="471" y="207"/>
                </a:lnTo>
                <a:lnTo>
                  <a:pt x="475" y="204"/>
                </a:lnTo>
                <a:lnTo>
                  <a:pt x="479" y="203"/>
                </a:lnTo>
                <a:lnTo>
                  <a:pt x="483" y="204"/>
                </a:lnTo>
                <a:lnTo>
                  <a:pt x="488" y="207"/>
                </a:lnTo>
                <a:lnTo>
                  <a:pt x="490" y="211"/>
                </a:lnTo>
                <a:lnTo>
                  <a:pt x="491" y="215"/>
                </a:lnTo>
                <a:lnTo>
                  <a:pt x="490" y="220"/>
                </a:lnTo>
                <a:lnTo>
                  <a:pt x="488" y="223"/>
                </a:lnTo>
                <a:lnTo>
                  <a:pt x="364" y="347"/>
                </a:lnTo>
                <a:lnTo>
                  <a:pt x="488" y="471"/>
                </a:lnTo>
                <a:close/>
                <a:moveTo>
                  <a:pt x="683" y="0"/>
                </a:moveTo>
                <a:lnTo>
                  <a:pt x="12" y="0"/>
                </a:lnTo>
                <a:lnTo>
                  <a:pt x="7" y="1"/>
                </a:lnTo>
                <a:lnTo>
                  <a:pt x="4" y="3"/>
                </a:lnTo>
                <a:lnTo>
                  <a:pt x="1" y="7"/>
                </a:lnTo>
                <a:lnTo>
                  <a:pt x="0" y="11"/>
                </a:lnTo>
                <a:lnTo>
                  <a:pt x="0" y="683"/>
                </a:lnTo>
                <a:lnTo>
                  <a:pt x="1" y="687"/>
                </a:lnTo>
                <a:lnTo>
                  <a:pt x="4" y="691"/>
                </a:lnTo>
                <a:lnTo>
                  <a:pt x="7" y="694"/>
                </a:lnTo>
                <a:lnTo>
                  <a:pt x="12" y="695"/>
                </a:lnTo>
                <a:lnTo>
                  <a:pt x="683" y="695"/>
                </a:lnTo>
                <a:lnTo>
                  <a:pt x="688" y="694"/>
                </a:lnTo>
                <a:lnTo>
                  <a:pt x="691" y="691"/>
                </a:lnTo>
                <a:lnTo>
                  <a:pt x="694" y="687"/>
                </a:lnTo>
                <a:lnTo>
                  <a:pt x="695" y="683"/>
                </a:lnTo>
                <a:lnTo>
                  <a:pt x="695" y="11"/>
                </a:lnTo>
                <a:lnTo>
                  <a:pt x="694" y="7"/>
                </a:lnTo>
                <a:lnTo>
                  <a:pt x="691" y="3"/>
                </a:lnTo>
                <a:lnTo>
                  <a:pt x="688" y="1"/>
                </a:lnTo>
                <a:lnTo>
                  <a:pt x="683" y="0"/>
                </a:lnTo>
                <a:close/>
              </a:path>
            </a:pathLst>
          </a:custGeom>
          <a:solidFill>
            <a:srgbClr val="E64D2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Freeform 1839">
            <a:extLst>
              <a:ext uri="{FF2B5EF4-FFF2-40B4-BE49-F238E27FC236}">
                <a16:creationId xmlns:a16="http://schemas.microsoft.com/office/drawing/2014/main" id="{9CA5C585-E178-D848-B5D9-72EACA0F5894}"/>
              </a:ext>
            </a:extLst>
          </p:cNvPr>
          <p:cNvSpPr>
            <a:spLocks noEditPoints="1"/>
          </p:cNvSpPr>
          <p:nvPr/>
        </p:nvSpPr>
        <p:spPr bwMode="auto">
          <a:xfrm>
            <a:off x="7664113" y="4842747"/>
            <a:ext cx="276225" cy="276225"/>
          </a:xfrm>
          <a:custGeom>
            <a:avLst/>
            <a:gdLst>
              <a:gd name="T0" fmla="*/ 488 w 695"/>
              <a:gd name="T1" fmla="*/ 471 h 695"/>
              <a:gd name="T2" fmla="*/ 490 w 695"/>
              <a:gd name="T3" fmla="*/ 475 h 695"/>
              <a:gd name="T4" fmla="*/ 491 w 695"/>
              <a:gd name="T5" fmla="*/ 479 h 695"/>
              <a:gd name="T6" fmla="*/ 490 w 695"/>
              <a:gd name="T7" fmla="*/ 484 h 695"/>
              <a:gd name="T8" fmla="*/ 488 w 695"/>
              <a:gd name="T9" fmla="*/ 487 h 695"/>
              <a:gd name="T10" fmla="*/ 483 w 695"/>
              <a:gd name="T11" fmla="*/ 490 h 695"/>
              <a:gd name="T12" fmla="*/ 479 w 695"/>
              <a:gd name="T13" fmla="*/ 490 h 695"/>
              <a:gd name="T14" fmla="*/ 475 w 695"/>
              <a:gd name="T15" fmla="*/ 490 h 695"/>
              <a:gd name="T16" fmla="*/ 471 w 695"/>
              <a:gd name="T17" fmla="*/ 487 h 695"/>
              <a:gd name="T18" fmla="*/ 348 w 695"/>
              <a:gd name="T19" fmla="*/ 365 h 695"/>
              <a:gd name="T20" fmla="*/ 225 w 695"/>
              <a:gd name="T21" fmla="*/ 487 h 695"/>
              <a:gd name="T22" fmla="*/ 221 w 695"/>
              <a:gd name="T23" fmla="*/ 490 h 695"/>
              <a:gd name="T24" fmla="*/ 216 w 695"/>
              <a:gd name="T25" fmla="*/ 490 h 695"/>
              <a:gd name="T26" fmla="*/ 212 w 695"/>
              <a:gd name="T27" fmla="*/ 490 h 695"/>
              <a:gd name="T28" fmla="*/ 207 w 695"/>
              <a:gd name="T29" fmla="*/ 487 h 695"/>
              <a:gd name="T30" fmla="*/ 205 w 695"/>
              <a:gd name="T31" fmla="*/ 483 h 695"/>
              <a:gd name="T32" fmla="*/ 204 w 695"/>
              <a:gd name="T33" fmla="*/ 478 h 695"/>
              <a:gd name="T34" fmla="*/ 205 w 695"/>
              <a:gd name="T35" fmla="*/ 474 h 695"/>
              <a:gd name="T36" fmla="*/ 207 w 695"/>
              <a:gd name="T37" fmla="*/ 471 h 695"/>
              <a:gd name="T38" fmla="*/ 331 w 695"/>
              <a:gd name="T39" fmla="*/ 347 h 695"/>
              <a:gd name="T40" fmla="*/ 207 w 695"/>
              <a:gd name="T41" fmla="*/ 223 h 695"/>
              <a:gd name="T42" fmla="*/ 205 w 695"/>
              <a:gd name="T43" fmla="*/ 220 h 695"/>
              <a:gd name="T44" fmla="*/ 204 w 695"/>
              <a:gd name="T45" fmla="*/ 215 h 695"/>
              <a:gd name="T46" fmla="*/ 205 w 695"/>
              <a:gd name="T47" fmla="*/ 211 h 695"/>
              <a:gd name="T48" fmla="*/ 207 w 695"/>
              <a:gd name="T49" fmla="*/ 207 h 695"/>
              <a:gd name="T50" fmla="*/ 212 w 695"/>
              <a:gd name="T51" fmla="*/ 204 h 695"/>
              <a:gd name="T52" fmla="*/ 216 w 695"/>
              <a:gd name="T53" fmla="*/ 203 h 695"/>
              <a:gd name="T54" fmla="*/ 221 w 695"/>
              <a:gd name="T55" fmla="*/ 204 h 695"/>
              <a:gd name="T56" fmla="*/ 224 w 695"/>
              <a:gd name="T57" fmla="*/ 207 h 695"/>
              <a:gd name="T58" fmla="*/ 348 w 695"/>
              <a:gd name="T59" fmla="*/ 330 h 695"/>
              <a:gd name="T60" fmla="*/ 471 w 695"/>
              <a:gd name="T61" fmla="*/ 207 h 695"/>
              <a:gd name="T62" fmla="*/ 475 w 695"/>
              <a:gd name="T63" fmla="*/ 204 h 695"/>
              <a:gd name="T64" fmla="*/ 479 w 695"/>
              <a:gd name="T65" fmla="*/ 203 h 695"/>
              <a:gd name="T66" fmla="*/ 483 w 695"/>
              <a:gd name="T67" fmla="*/ 204 h 695"/>
              <a:gd name="T68" fmla="*/ 488 w 695"/>
              <a:gd name="T69" fmla="*/ 207 h 695"/>
              <a:gd name="T70" fmla="*/ 490 w 695"/>
              <a:gd name="T71" fmla="*/ 211 h 695"/>
              <a:gd name="T72" fmla="*/ 491 w 695"/>
              <a:gd name="T73" fmla="*/ 215 h 695"/>
              <a:gd name="T74" fmla="*/ 490 w 695"/>
              <a:gd name="T75" fmla="*/ 220 h 695"/>
              <a:gd name="T76" fmla="*/ 488 w 695"/>
              <a:gd name="T77" fmla="*/ 223 h 695"/>
              <a:gd name="T78" fmla="*/ 364 w 695"/>
              <a:gd name="T79" fmla="*/ 347 h 695"/>
              <a:gd name="T80" fmla="*/ 488 w 695"/>
              <a:gd name="T81" fmla="*/ 471 h 695"/>
              <a:gd name="T82" fmla="*/ 683 w 695"/>
              <a:gd name="T83" fmla="*/ 0 h 695"/>
              <a:gd name="T84" fmla="*/ 12 w 695"/>
              <a:gd name="T85" fmla="*/ 0 h 695"/>
              <a:gd name="T86" fmla="*/ 7 w 695"/>
              <a:gd name="T87" fmla="*/ 1 h 695"/>
              <a:gd name="T88" fmla="*/ 4 w 695"/>
              <a:gd name="T89" fmla="*/ 3 h 695"/>
              <a:gd name="T90" fmla="*/ 1 w 695"/>
              <a:gd name="T91" fmla="*/ 7 h 695"/>
              <a:gd name="T92" fmla="*/ 0 w 695"/>
              <a:gd name="T93" fmla="*/ 11 h 695"/>
              <a:gd name="T94" fmla="*/ 0 w 695"/>
              <a:gd name="T95" fmla="*/ 683 h 695"/>
              <a:gd name="T96" fmla="*/ 1 w 695"/>
              <a:gd name="T97" fmla="*/ 687 h 695"/>
              <a:gd name="T98" fmla="*/ 4 w 695"/>
              <a:gd name="T99" fmla="*/ 691 h 695"/>
              <a:gd name="T100" fmla="*/ 7 w 695"/>
              <a:gd name="T101" fmla="*/ 694 h 695"/>
              <a:gd name="T102" fmla="*/ 12 w 695"/>
              <a:gd name="T103" fmla="*/ 695 h 695"/>
              <a:gd name="T104" fmla="*/ 683 w 695"/>
              <a:gd name="T105" fmla="*/ 695 h 695"/>
              <a:gd name="T106" fmla="*/ 688 w 695"/>
              <a:gd name="T107" fmla="*/ 694 h 695"/>
              <a:gd name="T108" fmla="*/ 691 w 695"/>
              <a:gd name="T109" fmla="*/ 691 h 695"/>
              <a:gd name="T110" fmla="*/ 694 w 695"/>
              <a:gd name="T111" fmla="*/ 687 h 695"/>
              <a:gd name="T112" fmla="*/ 695 w 695"/>
              <a:gd name="T113" fmla="*/ 683 h 695"/>
              <a:gd name="T114" fmla="*/ 695 w 695"/>
              <a:gd name="T115" fmla="*/ 11 h 695"/>
              <a:gd name="T116" fmla="*/ 694 w 695"/>
              <a:gd name="T117" fmla="*/ 7 h 695"/>
              <a:gd name="T118" fmla="*/ 691 w 695"/>
              <a:gd name="T119" fmla="*/ 3 h 695"/>
              <a:gd name="T120" fmla="*/ 688 w 695"/>
              <a:gd name="T121" fmla="*/ 1 h 695"/>
              <a:gd name="T122" fmla="*/ 683 w 695"/>
              <a:gd name="T123" fmla="*/ 0 h 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95" h="695">
                <a:moveTo>
                  <a:pt x="488" y="471"/>
                </a:moveTo>
                <a:lnTo>
                  <a:pt x="490" y="475"/>
                </a:lnTo>
                <a:lnTo>
                  <a:pt x="491" y="479"/>
                </a:lnTo>
                <a:lnTo>
                  <a:pt x="490" y="484"/>
                </a:lnTo>
                <a:lnTo>
                  <a:pt x="488" y="487"/>
                </a:lnTo>
                <a:lnTo>
                  <a:pt x="483" y="490"/>
                </a:lnTo>
                <a:lnTo>
                  <a:pt x="479" y="490"/>
                </a:lnTo>
                <a:lnTo>
                  <a:pt x="475" y="490"/>
                </a:lnTo>
                <a:lnTo>
                  <a:pt x="471" y="487"/>
                </a:lnTo>
                <a:lnTo>
                  <a:pt x="348" y="365"/>
                </a:lnTo>
                <a:lnTo>
                  <a:pt x="225" y="487"/>
                </a:lnTo>
                <a:lnTo>
                  <a:pt x="221" y="490"/>
                </a:lnTo>
                <a:lnTo>
                  <a:pt x="216" y="490"/>
                </a:lnTo>
                <a:lnTo>
                  <a:pt x="212" y="490"/>
                </a:lnTo>
                <a:lnTo>
                  <a:pt x="207" y="487"/>
                </a:lnTo>
                <a:lnTo>
                  <a:pt x="205" y="483"/>
                </a:lnTo>
                <a:lnTo>
                  <a:pt x="204" y="478"/>
                </a:lnTo>
                <a:lnTo>
                  <a:pt x="205" y="474"/>
                </a:lnTo>
                <a:lnTo>
                  <a:pt x="207" y="471"/>
                </a:lnTo>
                <a:lnTo>
                  <a:pt x="331" y="347"/>
                </a:lnTo>
                <a:lnTo>
                  <a:pt x="207" y="223"/>
                </a:lnTo>
                <a:lnTo>
                  <a:pt x="205" y="220"/>
                </a:lnTo>
                <a:lnTo>
                  <a:pt x="204" y="215"/>
                </a:lnTo>
                <a:lnTo>
                  <a:pt x="205" y="211"/>
                </a:lnTo>
                <a:lnTo>
                  <a:pt x="207" y="207"/>
                </a:lnTo>
                <a:lnTo>
                  <a:pt x="212" y="204"/>
                </a:lnTo>
                <a:lnTo>
                  <a:pt x="216" y="203"/>
                </a:lnTo>
                <a:lnTo>
                  <a:pt x="221" y="204"/>
                </a:lnTo>
                <a:lnTo>
                  <a:pt x="224" y="207"/>
                </a:lnTo>
                <a:lnTo>
                  <a:pt x="348" y="330"/>
                </a:lnTo>
                <a:lnTo>
                  <a:pt x="471" y="207"/>
                </a:lnTo>
                <a:lnTo>
                  <a:pt x="475" y="204"/>
                </a:lnTo>
                <a:lnTo>
                  <a:pt x="479" y="203"/>
                </a:lnTo>
                <a:lnTo>
                  <a:pt x="483" y="204"/>
                </a:lnTo>
                <a:lnTo>
                  <a:pt x="488" y="207"/>
                </a:lnTo>
                <a:lnTo>
                  <a:pt x="490" y="211"/>
                </a:lnTo>
                <a:lnTo>
                  <a:pt x="491" y="215"/>
                </a:lnTo>
                <a:lnTo>
                  <a:pt x="490" y="220"/>
                </a:lnTo>
                <a:lnTo>
                  <a:pt x="488" y="223"/>
                </a:lnTo>
                <a:lnTo>
                  <a:pt x="364" y="347"/>
                </a:lnTo>
                <a:lnTo>
                  <a:pt x="488" y="471"/>
                </a:lnTo>
                <a:close/>
                <a:moveTo>
                  <a:pt x="683" y="0"/>
                </a:moveTo>
                <a:lnTo>
                  <a:pt x="12" y="0"/>
                </a:lnTo>
                <a:lnTo>
                  <a:pt x="7" y="1"/>
                </a:lnTo>
                <a:lnTo>
                  <a:pt x="4" y="3"/>
                </a:lnTo>
                <a:lnTo>
                  <a:pt x="1" y="7"/>
                </a:lnTo>
                <a:lnTo>
                  <a:pt x="0" y="11"/>
                </a:lnTo>
                <a:lnTo>
                  <a:pt x="0" y="683"/>
                </a:lnTo>
                <a:lnTo>
                  <a:pt x="1" y="687"/>
                </a:lnTo>
                <a:lnTo>
                  <a:pt x="4" y="691"/>
                </a:lnTo>
                <a:lnTo>
                  <a:pt x="7" y="694"/>
                </a:lnTo>
                <a:lnTo>
                  <a:pt x="12" y="695"/>
                </a:lnTo>
                <a:lnTo>
                  <a:pt x="683" y="695"/>
                </a:lnTo>
                <a:lnTo>
                  <a:pt x="688" y="694"/>
                </a:lnTo>
                <a:lnTo>
                  <a:pt x="691" y="691"/>
                </a:lnTo>
                <a:lnTo>
                  <a:pt x="694" y="687"/>
                </a:lnTo>
                <a:lnTo>
                  <a:pt x="695" y="683"/>
                </a:lnTo>
                <a:lnTo>
                  <a:pt x="695" y="11"/>
                </a:lnTo>
                <a:lnTo>
                  <a:pt x="694" y="7"/>
                </a:lnTo>
                <a:lnTo>
                  <a:pt x="691" y="3"/>
                </a:lnTo>
                <a:lnTo>
                  <a:pt x="688" y="1"/>
                </a:lnTo>
                <a:lnTo>
                  <a:pt x="683" y="0"/>
                </a:lnTo>
                <a:close/>
              </a:path>
            </a:pathLst>
          </a:custGeom>
          <a:solidFill>
            <a:srgbClr val="E64D2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Freeform 1669">
            <a:extLst>
              <a:ext uri="{FF2B5EF4-FFF2-40B4-BE49-F238E27FC236}">
                <a16:creationId xmlns:a16="http://schemas.microsoft.com/office/drawing/2014/main" id="{8DBE4E09-DD54-A64C-9F68-132439C48F1A}"/>
              </a:ext>
            </a:extLst>
          </p:cNvPr>
          <p:cNvSpPr>
            <a:spLocks noEditPoints="1"/>
          </p:cNvSpPr>
          <p:nvPr/>
        </p:nvSpPr>
        <p:spPr bwMode="auto">
          <a:xfrm>
            <a:off x="9813182" y="4837984"/>
            <a:ext cx="285750" cy="285750"/>
          </a:xfrm>
          <a:custGeom>
            <a:avLst/>
            <a:gdLst>
              <a:gd name="T0" fmla="*/ 519 w 719"/>
              <a:gd name="T1" fmla="*/ 263 h 719"/>
              <a:gd name="T2" fmla="*/ 292 w 719"/>
              <a:gd name="T3" fmla="*/ 475 h 719"/>
              <a:gd name="T4" fmla="*/ 289 w 719"/>
              <a:gd name="T5" fmla="*/ 477 h 719"/>
              <a:gd name="T6" fmla="*/ 284 w 719"/>
              <a:gd name="T7" fmla="*/ 479 h 719"/>
              <a:gd name="T8" fmla="*/ 280 w 719"/>
              <a:gd name="T9" fmla="*/ 477 h 719"/>
              <a:gd name="T10" fmla="*/ 275 w 719"/>
              <a:gd name="T11" fmla="*/ 475 h 719"/>
              <a:gd name="T12" fmla="*/ 200 w 719"/>
              <a:gd name="T13" fmla="*/ 400 h 719"/>
              <a:gd name="T14" fmla="*/ 198 w 719"/>
              <a:gd name="T15" fmla="*/ 396 h 719"/>
              <a:gd name="T16" fmla="*/ 197 w 719"/>
              <a:gd name="T17" fmla="*/ 391 h 719"/>
              <a:gd name="T18" fmla="*/ 198 w 719"/>
              <a:gd name="T19" fmla="*/ 387 h 719"/>
              <a:gd name="T20" fmla="*/ 200 w 719"/>
              <a:gd name="T21" fmla="*/ 382 h 719"/>
              <a:gd name="T22" fmla="*/ 205 w 719"/>
              <a:gd name="T23" fmla="*/ 380 h 719"/>
              <a:gd name="T24" fmla="*/ 209 w 719"/>
              <a:gd name="T25" fmla="*/ 379 h 719"/>
              <a:gd name="T26" fmla="*/ 213 w 719"/>
              <a:gd name="T27" fmla="*/ 380 h 719"/>
              <a:gd name="T28" fmla="*/ 217 w 719"/>
              <a:gd name="T29" fmla="*/ 382 h 719"/>
              <a:gd name="T30" fmla="*/ 284 w 719"/>
              <a:gd name="T31" fmla="*/ 450 h 719"/>
              <a:gd name="T32" fmla="*/ 503 w 719"/>
              <a:gd name="T33" fmla="*/ 247 h 719"/>
              <a:gd name="T34" fmla="*/ 507 w 719"/>
              <a:gd name="T35" fmla="*/ 243 h 719"/>
              <a:gd name="T36" fmla="*/ 512 w 719"/>
              <a:gd name="T37" fmla="*/ 243 h 719"/>
              <a:gd name="T38" fmla="*/ 516 w 719"/>
              <a:gd name="T39" fmla="*/ 243 h 719"/>
              <a:gd name="T40" fmla="*/ 519 w 719"/>
              <a:gd name="T41" fmla="*/ 247 h 719"/>
              <a:gd name="T42" fmla="*/ 522 w 719"/>
              <a:gd name="T43" fmla="*/ 251 h 719"/>
              <a:gd name="T44" fmla="*/ 523 w 719"/>
              <a:gd name="T45" fmla="*/ 255 h 719"/>
              <a:gd name="T46" fmla="*/ 522 w 719"/>
              <a:gd name="T47" fmla="*/ 260 h 719"/>
              <a:gd name="T48" fmla="*/ 519 w 719"/>
              <a:gd name="T49" fmla="*/ 263 h 719"/>
              <a:gd name="T50" fmla="*/ 707 w 719"/>
              <a:gd name="T51" fmla="*/ 0 h 719"/>
              <a:gd name="T52" fmla="*/ 12 w 719"/>
              <a:gd name="T53" fmla="*/ 0 h 719"/>
              <a:gd name="T54" fmla="*/ 8 w 719"/>
              <a:gd name="T55" fmla="*/ 2 h 719"/>
              <a:gd name="T56" fmla="*/ 4 w 719"/>
              <a:gd name="T57" fmla="*/ 5 h 719"/>
              <a:gd name="T58" fmla="*/ 1 w 719"/>
              <a:gd name="T59" fmla="*/ 8 h 719"/>
              <a:gd name="T60" fmla="*/ 0 w 719"/>
              <a:gd name="T61" fmla="*/ 13 h 719"/>
              <a:gd name="T62" fmla="*/ 0 w 719"/>
              <a:gd name="T63" fmla="*/ 707 h 719"/>
              <a:gd name="T64" fmla="*/ 1 w 719"/>
              <a:gd name="T65" fmla="*/ 713 h 719"/>
              <a:gd name="T66" fmla="*/ 4 w 719"/>
              <a:gd name="T67" fmla="*/ 716 h 719"/>
              <a:gd name="T68" fmla="*/ 8 w 719"/>
              <a:gd name="T69" fmla="*/ 719 h 719"/>
              <a:gd name="T70" fmla="*/ 12 w 719"/>
              <a:gd name="T71" fmla="*/ 719 h 719"/>
              <a:gd name="T72" fmla="*/ 707 w 719"/>
              <a:gd name="T73" fmla="*/ 719 h 719"/>
              <a:gd name="T74" fmla="*/ 711 w 719"/>
              <a:gd name="T75" fmla="*/ 719 h 719"/>
              <a:gd name="T76" fmla="*/ 716 w 719"/>
              <a:gd name="T77" fmla="*/ 716 h 719"/>
              <a:gd name="T78" fmla="*/ 718 w 719"/>
              <a:gd name="T79" fmla="*/ 713 h 719"/>
              <a:gd name="T80" fmla="*/ 719 w 719"/>
              <a:gd name="T81" fmla="*/ 707 h 719"/>
              <a:gd name="T82" fmla="*/ 719 w 719"/>
              <a:gd name="T83" fmla="*/ 13 h 719"/>
              <a:gd name="T84" fmla="*/ 718 w 719"/>
              <a:gd name="T85" fmla="*/ 8 h 719"/>
              <a:gd name="T86" fmla="*/ 716 w 719"/>
              <a:gd name="T87" fmla="*/ 5 h 719"/>
              <a:gd name="T88" fmla="*/ 711 w 719"/>
              <a:gd name="T89" fmla="*/ 2 h 719"/>
              <a:gd name="T90" fmla="*/ 707 w 719"/>
              <a:gd name="T91" fmla="*/ 0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19" h="719">
                <a:moveTo>
                  <a:pt x="519" y="263"/>
                </a:moveTo>
                <a:lnTo>
                  <a:pt x="292" y="475"/>
                </a:lnTo>
                <a:lnTo>
                  <a:pt x="289" y="477"/>
                </a:lnTo>
                <a:lnTo>
                  <a:pt x="284" y="479"/>
                </a:lnTo>
                <a:lnTo>
                  <a:pt x="280" y="477"/>
                </a:lnTo>
                <a:lnTo>
                  <a:pt x="275" y="475"/>
                </a:lnTo>
                <a:lnTo>
                  <a:pt x="200" y="400"/>
                </a:lnTo>
                <a:lnTo>
                  <a:pt x="198" y="396"/>
                </a:lnTo>
                <a:lnTo>
                  <a:pt x="197" y="391"/>
                </a:lnTo>
                <a:lnTo>
                  <a:pt x="198" y="387"/>
                </a:lnTo>
                <a:lnTo>
                  <a:pt x="200" y="382"/>
                </a:lnTo>
                <a:lnTo>
                  <a:pt x="205" y="380"/>
                </a:lnTo>
                <a:lnTo>
                  <a:pt x="209" y="379"/>
                </a:lnTo>
                <a:lnTo>
                  <a:pt x="213" y="380"/>
                </a:lnTo>
                <a:lnTo>
                  <a:pt x="217" y="382"/>
                </a:lnTo>
                <a:lnTo>
                  <a:pt x="284" y="450"/>
                </a:lnTo>
                <a:lnTo>
                  <a:pt x="503" y="247"/>
                </a:lnTo>
                <a:lnTo>
                  <a:pt x="507" y="243"/>
                </a:lnTo>
                <a:lnTo>
                  <a:pt x="512" y="243"/>
                </a:lnTo>
                <a:lnTo>
                  <a:pt x="516" y="243"/>
                </a:lnTo>
                <a:lnTo>
                  <a:pt x="519" y="247"/>
                </a:lnTo>
                <a:lnTo>
                  <a:pt x="522" y="251"/>
                </a:lnTo>
                <a:lnTo>
                  <a:pt x="523" y="255"/>
                </a:lnTo>
                <a:lnTo>
                  <a:pt x="522" y="260"/>
                </a:lnTo>
                <a:lnTo>
                  <a:pt x="519" y="263"/>
                </a:lnTo>
                <a:close/>
                <a:moveTo>
                  <a:pt x="707" y="0"/>
                </a:moveTo>
                <a:lnTo>
                  <a:pt x="12" y="0"/>
                </a:lnTo>
                <a:lnTo>
                  <a:pt x="8" y="2"/>
                </a:lnTo>
                <a:lnTo>
                  <a:pt x="4" y="5"/>
                </a:lnTo>
                <a:lnTo>
                  <a:pt x="1" y="8"/>
                </a:lnTo>
                <a:lnTo>
                  <a:pt x="0" y="13"/>
                </a:lnTo>
                <a:lnTo>
                  <a:pt x="0" y="707"/>
                </a:lnTo>
                <a:lnTo>
                  <a:pt x="1" y="713"/>
                </a:lnTo>
                <a:lnTo>
                  <a:pt x="4" y="716"/>
                </a:lnTo>
                <a:lnTo>
                  <a:pt x="8" y="719"/>
                </a:lnTo>
                <a:lnTo>
                  <a:pt x="12" y="719"/>
                </a:lnTo>
                <a:lnTo>
                  <a:pt x="707" y="719"/>
                </a:lnTo>
                <a:lnTo>
                  <a:pt x="711" y="719"/>
                </a:lnTo>
                <a:lnTo>
                  <a:pt x="716" y="716"/>
                </a:lnTo>
                <a:lnTo>
                  <a:pt x="718" y="713"/>
                </a:lnTo>
                <a:lnTo>
                  <a:pt x="719" y="707"/>
                </a:lnTo>
                <a:lnTo>
                  <a:pt x="719" y="13"/>
                </a:lnTo>
                <a:lnTo>
                  <a:pt x="718" y="8"/>
                </a:lnTo>
                <a:lnTo>
                  <a:pt x="716" y="5"/>
                </a:lnTo>
                <a:lnTo>
                  <a:pt x="711" y="2"/>
                </a:lnTo>
                <a:lnTo>
                  <a:pt x="707" y="0"/>
                </a:lnTo>
                <a:close/>
              </a:path>
            </a:pathLst>
          </a:custGeom>
          <a:solidFill>
            <a:srgbClr val="31914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35DC775-43B1-4679-8FD6-E3E2258EFF5B}"/>
              </a:ext>
            </a:extLst>
          </p:cNvPr>
          <p:cNvSpPr txBox="1"/>
          <p:nvPr/>
        </p:nvSpPr>
        <p:spPr>
          <a:xfrm>
            <a:off x="306308" y="544542"/>
            <a:ext cx="9984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АУДИТ СУЩЕСТВУЮЩИХ ПРОГРАММНЫХ РЕШЕНИЙ</a:t>
            </a:r>
          </a:p>
        </p:txBody>
      </p:sp>
    </p:spTree>
    <p:extLst>
      <p:ext uri="{BB962C8B-B14F-4D97-AF65-F5344CB8AC3E}">
        <p14:creationId xmlns:p14="http://schemas.microsoft.com/office/powerpoint/2010/main" val="29262709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6" grpId="0" animBg="1"/>
      <p:bldP spid="49" grpId="0" animBg="1"/>
      <p:bldP spid="50" grpId="0" animBg="1"/>
      <p:bldP spid="51" grpId="0" animBg="1"/>
      <p:bldP spid="54" grpId="0" animBg="1"/>
      <p:bldP spid="55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7988" y="1244328"/>
            <a:ext cx="2833132" cy="4625340"/>
          </a:xfrm>
          <a:prstGeom prst="roundRect">
            <a:avLst>
              <a:gd name="adj" fmla="val 8104"/>
            </a:avLst>
          </a:prstGeom>
          <a:ln>
            <a:solidFill>
              <a:srgbClr val="E54D25"/>
            </a:solidFill>
          </a:ln>
        </p:spPr>
      </p:pic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D0E44B06-5F8E-4032-B895-2229522B79F9}"/>
              </a:ext>
            </a:extLst>
          </p:cNvPr>
          <p:cNvGrpSpPr/>
          <p:nvPr/>
        </p:nvGrpSpPr>
        <p:grpSpPr>
          <a:xfrm>
            <a:off x="2969176" y="1561244"/>
            <a:ext cx="8947976" cy="751116"/>
            <a:chOff x="2969176" y="1561244"/>
            <a:chExt cx="8947976" cy="751116"/>
          </a:xfrm>
        </p:grpSpPr>
        <p:sp>
          <p:nvSpPr>
            <p:cNvPr id="8" name="Прямоугольник 1">
              <a:extLst>
                <a:ext uri="{FF2B5EF4-FFF2-40B4-BE49-F238E27FC236}">
                  <a16:creationId xmlns:a16="http://schemas.microsoft.com/office/drawing/2014/main" id="{619161DF-9901-1144-89B3-5DA56535BC5F}"/>
                </a:ext>
              </a:extLst>
            </p:cNvPr>
            <p:cNvSpPr/>
            <p:nvPr/>
          </p:nvSpPr>
          <p:spPr>
            <a:xfrm>
              <a:off x="3937818" y="1705970"/>
              <a:ext cx="7979334" cy="461665"/>
            </a:xfrm>
            <a:prstGeom prst="rect">
              <a:avLst/>
            </a:prstGeom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defTabSz="534988"/>
              <a:r>
                <a:rPr lang="ru-RU" sz="2400" dirty="0">
                  <a:solidFill>
                    <a:schemeClr val="bg1"/>
                  </a:solidFill>
                  <a:latin typeface="Calibri" panose="020F0502020204030204" pitchFamily="34" charset="0"/>
                  <a:ea typeface="+mj-ea"/>
                  <a:cs typeface="Calibri" panose="020F0502020204030204" pitchFamily="34" charset="0"/>
                </a:rPr>
                <a:t>Работа онлайн с любого ПК</a:t>
              </a:r>
            </a:p>
          </p:txBody>
        </p:sp>
        <p:grpSp>
          <p:nvGrpSpPr>
            <p:cNvPr id="38" name="Группа 37">
              <a:extLst>
                <a:ext uri="{FF2B5EF4-FFF2-40B4-BE49-F238E27FC236}">
                  <a16:creationId xmlns:a16="http://schemas.microsoft.com/office/drawing/2014/main" id="{8866F007-088F-4D53-BABE-973996F9766F}"/>
                </a:ext>
              </a:extLst>
            </p:cNvPr>
            <p:cNvGrpSpPr/>
            <p:nvPr/>
          </p:nvGrpSpPr>
          <p:grpSpPr>
            <a:xfrm>
              <a:off x="2969176" y="1561244"/>
              <a:ext cx="751116" cy="751116"/>
              <a:chOff x="3635926" y="1389794"/>
              <a:chExt cx="751116" cy="751116"/>
            </a:xfrm>
          </p:grpSpPr>
          <p:sp>
            <p:nvSpPr>
              <p:cNvPr id="4" name="Овал 3"/>
              <p:cNvSpPr/>
              <p:nvPr/>
            </p:nvSpPr>
            <p:spPr>
              <a:xfrm>
                <a:off x="3635926" y="1389794"/>
                <a:ext cx="751116" cy="751116"/>
              </a:xfrm>
              <a:prstGeom prst="ellipse">
                <a:avLst/>
              </a:prstGeom>
              <a:solidFill>
                <a:schemeClr val="tx1"/>
              </a:solidFill>
              <a:ln w="44450">
                <a:solidFill>
                  <a:srgbClr val="E54D2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5400" dirty="0"/>
              </a:p>
            </p:txBody>
          </p:sp>
          <p:pic>
            <p:nvPicPr>
              <p:cNvPr id="13" name="Рисунок 12">
                <a:extLst>
                  <a:ext uri="{FF2B5EF4-FFF2-40B4-BE49-F238E27FC236}">
                    <a16:creationId xmlns:a16="http://schemas.microsoft.com/office/drawing/2014/main" id="{57446D78-031E-4536-83BB-8E76D67A07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72997" y="1579506"/>
                <a:ext cx="488832" cy="371692"/>
              </a:xfrm>
              <a:prstGeom prst="rect">
                <a:avLst/>
              </a:prstGeom>
            </p:spPr>
          </p:pic>
        </p:grp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3AD79BDC-A100-4691-9DC8-211C191D145F}"/>
              </a:ext>
            </a:extLst>
          </p:cNvPr>
          <p:cNvGrpSpPr/>
          <p:nvPr/>
        </p:nvGrpSpPr>
        <p:grpSpPr>
          <a:xfrm>
            <a:off x="2969176" y="2658683"/>
            <a:ext cx="8947976" cy="751116"/>
            <a:chOff x="2969176" y="2658683"/>
            <a:chExt cx="8947976" cy="751116"/>
          </a:xfrm>
        </p:grpSpPr>
        <p:sp>
          <p:nvSpPr>
            <p:cNvPr id="17" name="Прямоугольник 1">
              <a:extLst>
                <a:ext uri="{FF2B5EF4-FFF2-40B4-BE49-F238E27FC236}">
                  <a16:creationId xmlns:a16="http://schemas.microsoft.com/office/drawing/2014/main" id="{619161DF-9901-1144-89B3-5DA56535BC5F}"/>
                </a:ext>
              </a:extLst>
            </p:cNvPr>
            <p:cNvSpPr/>
            <p:nvPr/>
          </p:nvSpPr>
          <p:spPr>
            <a:xfrm>
              <a:off x="3937818" y="2803409"/>
              <a:ext cx="7979334" cy="461665"/>
            </a:xfrm>
            <a:prstGeom prst="rect">
              <a:avLst/>
            </a:prstGeom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defTabSz="534988"/>
              <a:r>
                <a:rPr lang="ru-RU" sz="2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Дружественный пользовательский интерфейс</a:t>
              </a:r>
            </a:p>
          </p:txBody>
        </p:sp>
        <p:grpSp>
          <p:nvGrpSpPr>
            <p:cNvPr id="39" name="Группа 38">
              <a:extLst>
                <a:ext uri="{FF2B5EF4-FFF2-40B4-BE49-F238E27FC236}">
                  <a16:creationId xmlns:a16="http://schemas.microsoft.com/office/drawing/2014/main" id="{BDE15425-2F29-4495-9B93-80AEE56D2BCA}"/>
                </a:ext>
              </a:extLst>
            </p:cNvPr>
            <p:cNvGrpSpPr/>
            <p:nvPr/>
          </p:nvGrpSpPr>
          <p:grpSpPr>
            <a:xfrm>
              <a:off x="2969176" y="2658683"/>
              <a:ext cx="751116" cy="751116"/>
              <a:chOff x="3635926" y="2552407"/>
              <a:chExt cx="751116" cy="751116"/>
            </a:xfrm>
          </p:grpSpPr>
          <p:sp>
            <p:nvSpPr>
              <p:cNvPr id="33" name="Овал 32">
                <a:extLst>
                  <a:ext uri="{FF2B5EF4-FFF2-40B4-BE49-F238E27FC236}">
                    <a16:creationId xmlns:a16="http://schemas.microsoft.com/office/drawing/2014/main" id="{33926F3E-DF94-4153-92FE-7AE47AFDDB4F}"/>
                  </a:ext>
                </a:extLst>
              </p:cNvPr>
              <p:cNvSpPr/>
              <p:nvPr/>
            </p:nvSpPr>
            <p:spPr>
              <a:xfrm>
                <a:off x="3635926" y="2552407"/>
                <a:ext cx="751116" cy="751116"/>
              </a:xfrm>
              <a:prstGeom prst="ellipse">
                <a:avLst/>
              </a:prstGeom>
              <a:solidFill>
                <a:schemeClr val="tx1"/>
              </a:solidFill>
              <a:ln w="44450">
                <a:solidFill>
                  <a:srgbClr val="E54D2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5400"/>
              </a:p>
            </p:txBody>
          </p:sp>
          <p:pic>
            <p:nvPicPr>
              <p:cNvPr id="16" name="Рисунок 15">
                <a:extLst>
                  <a:ext uri="{FF2B5EF4-FFF2-40B4-BE49-F238E27FC236}">
                    <a16:creationId xmlns:a16="http://schemas.microsoft.com/office/drawing/2014/main" id="{E62E16D3-2A5E-4808-B996-BC55119CE9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13328" y="2747123"/>
                <a:ext cx="425298" cy="361684"/>
              </a:xfrm>
              <a:prstGeom prst="rect">
                <a:avLst/>
              </a:prstGeom>
            </p:spPr>
          </p:pic>
        </p:grpSp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601D3237-2B90-4BDA-968F-FB93341192E0}"/>
              </a:ext>
            </a:extLst>
          </p:cNvPr>
          <p:cNvGrpSpPr/>
          <p:nvPr/>
        </p:nvGrpSpPr>
        <p:grpSpPr>
          <a:xfrm>
            <a:off x="2969176" y="4853560"/>
            <a:ext cx="8947976" cy="751116"/>
            <a:chOff x="2969176" y="4853560"/>
            <a:chExt cx="8947976" cy="751116"/>
          </a:xfrm>
        </p:grpSpPr>
        <p:sp>
          <p:nvSpPr>
            <p:cNvPr id="19" name="Прямоугольник 1">
              <a:extLst>
                <a:ext uri="{FF2B5EF4-FFF2-40B4-BE49-F238E27FC236}">
                  <a16:creationId xmlns:a16="http://schemas.microsoft.com/office/drawing/2014/main" id="{619161DF-9901-1144-89B3-5DA56535BC5F}"/>
                </a:ext>
              </a:extLst>
            </p:cNvPr>
            <p:cNvSpPr/>
            <p:nvPr/>
          </p:nvSpPr>
          <p:spPr>
            <a:xfrm>
              <a:off x="3937818" y="4998286"/>
              <a:ext cx="7979334" cy="461665"/>
            </a:xfrm>
            <a:prstGeom prst="rect">
              <a:avLst/>
            </a:prstGeom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defTabSz="534988"/>
              <a:r>
                <a:rPr lang="ru-RU" sz="2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Невероятное быстродействие</a:t>
              </a:r>
            </a:p>
          </p:txBody>
        </p:sp>
        <p:grpSp>
          <p:nvGrpSpPr>
            <p:cNvPr id="41" name="Группа 40">
              <a:extLst>
                <a:ext uri="{FF2B5EF4-FFF2-40B4-BE49-F238E27FC236}">
                  <a16:creationId xmlns:a16="http://schemas.microsoft.com/office/drawing/2014/main" id="{A774ED4C-A8E9-4F0D-9283-E3AE25AE50D4}"/>
                </a:ext>
              </a:extLst>
            </p:cNvPr>
            <p:cNvGrpSpPr/>
            <p:nvPr/>
          </p:nvGrpSpPr>
          <p:grpSpPr>
            <a:xfrm>
              <a:off x="2969176" y="4853560"/>
              <a:ext cx="751116" cy="751116"/>
              <a:chOff x="3635926" y="4872610"/>
              <a:chExt cx="751116" cy="751116"/>
            </a:xfrm>
          </p:grpSpPr>
          <p:sp>
            <p:nvSpPr>
              <p:cNvPr id="35" name="Овал 34">
                <a:extLst>
                  <a:ext uri="{FF2B5EF4-FFF2-40B4-BE49-F238E27FC236}">
                    <a16:creationId xmlns:a16="http://schemas.microsoft.com/office/drawing/2014/main" id="{B8AE77F4-FA07-478C-939F-07D4F7ED56B7}"/>
                  </a:ext>
                </a:extLst>
              </p:cNvPr>
              <p:cNvSpPr/>
              <p:nvPr/>
            </p:nvSpPr>
            <p:spPr>
              <a:xfrm>
                <a:off x="3635926" y="4872610"/>
                <a:ext cx="751116" cy="751116"/>
              </a:xfrm>
              <a:prstGeom prst="ellipse">
                <a:avLst/>
              </a:prstGeom>
              <a:solidFill>
                <a:schemeClr val="tx1"/>
              </a:solidFill>
              <a:ln w="44450">
                <a:solidFill>
                  <a:srgbClr val="E54D2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5400"/>
              </a:p>
            </p:txBody>
          </p:sp>
          <p:pic>
            <p:nvPicPr>
              <p:cNvPr id="24" name="Рисунок 23">
                <a:extLst>
                  <a:ext uri="{FF2B5EF4-FFF2-40B4-BE49-F238E27FC236}">
                    <a16:creationId xmlns:a16="http://schemas.microsoft.com/office/drawing/2014/main" id="{235FF06B-1770-4967-8C03-D987C81A20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77080" y="5011652"/>
                <a:ext cx="473034" cy="473032"/>
              </a:xfrm>
              <a:prstGeom prst="rect">
                <a:avLst/>
              </a:prstGeom>
            </p:spPr>
          </p:pic>
        </p:grpSp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CD95F44A-E1A5-45D7-8AA4-EA304AE1BC90}"/>
              </a:ext>
            </a:extLst>
          </p:cNvPr>
          <p:cNvGrpSpPr/>
          <p:nvPr/>
        </p:nvGrpSpPr>
        <p:grpSpPr>
          <a:xfrm>
            <a:off x="2969176" y="3756122"/>
            <a:ext cx="8947976" cy="751116"/>
            <a:chOff x="2969176" y="3756122"/>
            <a:chExt cx="8947976" cy="751116"/>
          </a:xfrm>
        </p:grpSpPr>
        <p:sp>
          <p:nvSpPr>
            <p:cNvPr id="18" name="Прямоугольник 1">
              <a:extLst>
                <a:ext uri="{FF2B5EF4-FFF2-40B4-BE49-F238E27FC236}">
                  <a16:creationId xmlns:a16="http://schemas.microsoft.com/office/drawing/2014/main" id="{619161DF-9901-1144-89B3-5DA56535BC5F}"/>
                </a:ext>
              </a:extLst>
            </p:cNvPr>
            <p:cNvSpPr/>
            <p:nvPr/>
          </p:nvSpPr>
          <p:spPr>
            <a:xfrm>
              <a:off x="3937818" y="3900848"/>
              <a:ext cx="7979334" cy="461665"/>
            </a:xfrm>
            <a:prstGeom prst="rect">
              <a:avLst/>
            </a:prstGeom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defTabSz="534988"/>
              <a:r>
                <a:rPr lang="ru-RU" sz="2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Возможность утверждения данных</a:t>
              </a:r>
            </a:p>
          </p:txBody>
        </p:sp>
        <p:grpSp>
          <p:nvGrpSpPr>
            <p:cNvPr id="40" name="Группа 39">
              <a:extLst>
                <a:ext uri="{FF2B5EF4-FFF2-40B4-BE49-F238E27FC236}">
                  <a16:creationId xmlns:a16="http://schemas.microsoft.com/office/drawing/2014/main" id="{74460EDF-F034-4484-8800-8DFAD6767919}"/>
                </a:ext>
              </a:extLst>
            </p:cNvPr>
            <p:cNvGrpSpPr/>
            <p:nvPr/>
          </p:nvGrpSpPr>
          <p:grpSpPr>
            <a:xfrm>
              <a:off x="2969176" y="3756122"/>
              <a:ext cx="751116" cy="751116"/>
              <a:chOff x="3635926" y="3730033"/>
              <a:chExt cx="751116" cy="751116"/>
            </a:xfrm>
          </p:grpSpPr>
          <p:sp>
            <p:nvSpPr>
              <p:cNvPr id="36" name="Овал 35">
                <a:extLst>
                  <a:ext uri="{FF2B5EF4-FFF2-40B4-BE49-F238E27FC236}">
                    <a16:creationId xmlns:a16="http://schemas.microsoft.com/office/drawing/2014/main" id="{4D49ECE1-31E4-4C9D-A597-AFC8BD4B0D91}"/>
                  </a:ext>
                </a:extLst>
              </p:cNvPr>
              <p:cNvSpPr/>
              <p:nvPr/>
            </p:nvSpPr>
            <p:spPr>
              <a:xfrm>
                <a:off x="3635926" y="3730033"/>
                <a:ext cx="751116" cy="751116"/>
              </a:xfrm>
              <a:prstGeom prst="ellipse">
                <a:avLst/>
              </a:prstGeom>
              <a:solidFill>
                <a:schemeClr val="tx1"/>
              </a:solidFill>
              <a:ln w="44450">
                <a:solidFill>
                  <a:srgbClr val="E54D2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5400" dirty="0"/>
              </a:p>
            </p:txBody>
          </p:sp>
          <p:pic>
            <p:nvPicPr>
              <p:cNvPr id="25" name="Рисунок 24">
                <a:extLst>
                  <a:ext uri="{FF2B5EF4-FFF2-40B4-BE49-F238E27FC236}">
                    <a16:creationId xmlns:a16="http://schemas.microsoft.com/office/drawing/2014/main" id="{B249C03F-7A2C-4105-9380-7400CC970E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20006" y="3933571"/>
                <a:ext cx="415444" cy="344040"/>
              </a:xfrm>
              <a:prstGeom prst="rect">
                <a:avLst/>
              </a:prstGeom>
            </p:spPr>
          </p:pic>
        </p:grp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752411CD-F03A-4877-B040-2696737B1852}"/>
              </a:ext>
            </a:extLst>
          </p:cNvPr>
          <p:cNvSpPr txBox="1"/>
          <p:nvPr/>
        </p:nvSpPr>
        <p:spPr>
          <a:xfrm>
            <a:off x="306308" y="544542"/>
            <a:ext cx="9984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ПРЕИМУЩЕСТВА</a:t>
            </a:r>
          </a:p>
        </p:txBody>
      </p:sp>
    </p:spTree>
    <p:extLst>
      <p:ext uri="{BB962C8B-B14F-4D97-AF65-F5344CB8AC3E}">
        <p14:creationId xmlns:p14="http://schemas.microsoft.com/office/powerpoint/2010/main" val="3686756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164E202-AB97-48F7-B95D-9052095B0C27}"/>
              </a:ext>
            </a:extLst>
          </p:cNvPr>
          <p:cNvSpPr/>
          <p:nvPr/>
        </p:nvSpPr>
        <p:spPr>
          <a:xfrm>
            <a:off x="407988" y="1273096"/>
            <a:ext cx="10564812" cy="4603829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58E8D9-6FE7-4766-885B-40F12215DCE4}"/>
              </a:ext>
            </a:extLst>
          </p:cNvPr>
          <p:cNvSpPr txBox="1"/>
          <p:nvPr/>
        </p:nvSpPr>
        <p:spPr>
          <a:xfrm>
            <a:off x="306308" y="544542"/>
            <a:ext cx="9984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ПРИСТУПАЯ К РАБОТЕ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F571F9E2-4675-4F41-8B46-9C49049B7ACD}"/>
              </a:ext>
            </a:extLst>
          </p:cNvPr>
          <p:cNvGrpSpPr/>
          <p:nvPr/>
        </p:nvGrpSpPr>
        <p:grpSpPr>
          <a:xfrm>
            <a:off x="3873781" y="2397452"/>
            <a:ext cx="7099019" cy="2723823"/>
            <a:chOff x="3770564" y="2128486"/>
            <a:chExt cx="7099019" cy="272382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83A6E5E-079E-724A-9BD7-6D1560AAE5DE}"/>
                </a:ext>
              </a:extLst>
            </p:cNvPr>
            <p:cNvSpPr txBox="1"/>
            <p:nvPr/>
          </p:nvSpPr>
          <p:spPr>
            <a:xfrm>
              <a:off x="4310315" y="2128486"/>
              <a:ext cx="6559268" cy="2723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3000"/>
                </a:spcAft>
              </a:pPr>
              <a:r>
                <a:rPr lang="ru-RU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Представиться на почту</a:t>
              </a:r>
              <a:r>
                <a:rPr lang="en-US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dirty="0">
                  <a:solidFill>
                    <a:srgbClr val="E54D2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helpcms@yandex.ru</a:t>
              </a:r>
              <a:endParaRPr lang="ru-RU" sz="2400" b="1" dirty="0">
                <a:solidFill>
                  <a:srgbClr val="E54D2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spcAft>
                  <a:spcPts val="3000"/>
                </a:spcAft>
              </a:pPr>
              <a:r>
                <a:rPr lang="ru-RU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Пройти регистрацию в программе</a:t>
              </a:r>
            </a:p>
            <a:p>
              <a:pPr>
                <a:spcAft>
                  <a:spcPts val="3000"/>
                </a:spcAft>
              </a:pPr>
              <a:r>
                <a:rPr lang="ru-RU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Сообщить перечень форм</a:t>
              </a:r>
            </a:p>
            <a:p>
              <a:pPr>
                <a:spcAft>
                  <a:spcPts val="3000"/>
                </a:spcAft>
              </a:pPr>
              <a:r>
                <a:rPr lang="ru-RU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Стараться не паниковать ;)</a:t>
              </a:r>
            </a:p>
          </p:txBody>
        </p:sp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9CF306B8-B4A3-477F-B39C-FC21D225A295}"/>
                </a:ext>
              </a:extLst>
            </p:cNvPr>
            <p:cNvSpPr/>
            <p:nvPr/>
          </p:nvSpPr>
          <p:spPr>
            <a:xfrm>
              <a:off x="3770564" y="2154950"/>
              <a:ext cx="445836" cy="445836"/>
            </a:xfrm>
            <a:prstGeom prst="ellipse">
              <a:avLst/>
            </a:prstGeom>
            <a:noFill/>
            <a:ln w="50800">
              <a:solidFill>
                <a:srgbClr val="E54D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E54D25"/>
                  </a:solidFill>
                  <a:latin typeface="Century Gothic" panose="020B0502020202020204" pitchFamily="34" charset="0"/>
                </a:rPr>
                <a:t>!</a:t>
              </a:r>
              <a:endParaRPr lang="ru-RU" sz="2800" b="1" dirty="0">
                <a:solidFill>
                  <a:srgbClr val="E54D25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21937519-A89C-429D-A580-B2C78CC7999E}"/>
                </a:ext>
              </a:extLst>
            </p:cNvPr>
            <p:cNvSpPr/>
            <p:nvPr/>
          </p:nvSpPr>
          <p:spPr>
            <a:xfrm>
              <a:off x="3770564" y="2883083"/>
              <a:ext cx="445836" cy="445836"/>
            </a:xfrm>
            <a:prstGeom prst="ellipse">
              <a:avLst/>
            </a:prstGeom>
            <a:noFill/>
            <a:ln w="50800">
              <a:solidFill>
                <a:srgbClr val="E54D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E54D25"/>
                  </a:solidFill>
                  <a:latin typeface="Century Gothic" panose="020B0502020202020204" pitchFamily="34" charset="0"/>
                </a:rPr>
                <a:t>!</a:t>
              </a:r>
              <a:endParaRPr lang="ru-RU" sz="2800" b="1" dirty="0">
                <a:solidFill>
                  <a:srgbClr val="E54D25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AD49A624-95BE-4B0C-ACDF-BA8DEF60C763}"/>
                </a:ext>
              </a:extLst>
            </p:cNvPr>
            <p:cNvSpPr/>
            <p:nvPr/>
          </p:nvSpPr>
          <p:spPr>
            <a:xfrm>
              <a:off x="3770564" y="3611216"/>
              <a:ext cx="445836" cy="445836"/>
            </a:xfrm>
            <a:prstGeom prst="ellipse">
              <a:avLst/>
            </a:prstGeom>
            <a:noFill/>
            <a:ln w="50800">
              <a:solidFill>
                <a:srgbClr val="E54D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E54D25"/>
                  </a:solidFill>
                  <a:latin typeface="Century Gothic" panose="020B0502020202020204" pitchFamily="34" charset="0"/>
                </a:rPr>
                <a:t>!</a:t>
              </a:r>
              <a:endParaRPr lang="ru-RU" sz="2800" b="1" dirty="0">
                <a:solidFill>
                  <a:srgbClr val="E54D25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1CACAF5D-D101-45E4-93FF-0DAED6E991FE}"/>
                </a:ext>
              </a:extLst>
            </p:cNvPr>
            <p:cNvSpPr/>
            <p:nvPr/>
          </p:nvSpPr>
          <p:spPr>
            <a:xfrm>
              <a:off x="3770564" y="4339350"/>
              <a:ext cx="445836" cy="445836"/>
            </a:xfrm>
            <a:prstGeom prst="ellipse">
              <a:avLst/>
            </a:prstGeom>
            <a:noFill/>
            <a:ln w="50800">
              <a:solidFill>
                <a:srgbClr val="E54D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rgbClr val="E54D25"/>
                  </a:solidFill>
                  <a:latin typeface="Century Gothic" panose="020B0502020202020204" pitchFamily="34" charset="0"/>
                </a:rPr>
                <a:t>!</a:t>
              </a:r>
              <a:endParaRPr lang="ru-RU" sz="2800" b="1" dirty="0">
                <a:solidFill>
                  <a:srgbClr val="E54D25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12" name="Picture 8" descr="C:\Users\paler\Desktop\през\girl-2012789_960_720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28" t="17522" r="32091" b="9269"/>
          <a:stretch/>
        </p:blipFill>
        <p:spPr bwMode="auto">
          <a:xfrm>
            <a:off x="723280" y="1464285"/>
            <a:ext cx="2295459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0808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0E873783-734F-4B03-A4F7-1FA1FA9BD249}"/>
              </a:ext>
            </a:extLst>
          </p:cNvPr>
          <p:cNvSpPr/>
          <p:nvPr/>
        </p:nvSpPr>
        <p:spPr>
          <a:xfrm>
            <a:off x="407988" y="1273096"/>
            <a:ext cx="10564812" cy="4603829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2243760" y="1510407"/>
            <a:ext cx="7247280" cy="4167306"/>
            <a:chOff x="0" y="1148486"/>
            <a:chExt cx="3876330" cy="2228954"/>
          </a:xfrm>
        </p:grpSpPr>
        <p:pic>
          <p:nvPicPr>
            <p:cNvPr id="2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148486"/>
              <a:ext cx="3876330" cy="22277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Freeform 9"/>
            <p:cNvSpPr/>
            <p:nvPr/>
          </p:nvSpPr>
          <p:spPr>
            <a:xfrm rot="5400000">
              <a:off x="123592" y="1367431"/>
              <a:ext cx="2228954" cy="1791063"/>
            </a:xfrm>
            <a:custGeom>
              <a:avLst/>
              <a:gdLst>
                <a:gd name="connsiteX0" fmla="*/ 0 w 3671887"/>
                <a:gd name="connsiteY0" fmla="*/ 2449518 h 2592390"/>
                <a:gd name="connsiteX1" fmla="*/ 0 w 3671887"/>
                <a:gd name="connsiteY1" fmla="*/ 1878014 h 2592390"/>
                <a:gd name="connsiteX2" fmla="*/ 11227 w 3671887"/>
                <a:gd name="connsiteY2" fmla="*/ 1822405 h 2592390"/>
                <a:gd name="connsiteX3" fmla="*/ 142877 w 3671887"/>
                <a:gd name="connsiteY3" fmla="*/ 1735141 h 2592390"/>
                <a:gd name="connsiteX4" fmla="*/ 714371 w 3671887"/>
                <a:gd name="connsiteY4" fmla="*/ 1735141 h 2592390"/>
                <a:gd name="connsiteX5" fmla="*/ 857249 w 3671887"/>
                <a:gd name="connsiteY5" fmla="*/ 1878019 h 2592390"/>
                <a:gd name="connsiteX6" fmla="*/ 857249 w 3671887"/>
                <a:gd name="connsiteY6" fmla="*/ 1878018 h 2592390"/>
                <a:gd name="connsiteX7" fmla="*/ 714371 w 3671887"/>
                <a:gd name="connsiteY7" fmla="*/ 1735140 h 2592390"/>
                <a:gd name="connsiteX8" fmla="*/ 142877 w 3671887"/>
                <a:gd name="connsiteY8" fmla="*/ 1735140 h 2592390"/>
                <a:gd name="connsiteX9" fmla="*/ 11227 w 3671887"/>
                <a:gd name="connsiteY9" fmla="*/ 1822404 h 2592390"/>
                <a:gd name="connsiteX10" fmla="*/ 0 w 3671887"/>
                <a:gd name="connsiteY10" fmla="*/ 1878013 h 2592390"/>
                <a:gd name="connsiteX11" fmla="*/ 0 w 3671887"/>
                <a:gd name="connsiteY11" fmla="*/ 0 h 2592390"/>
                <a:gd name="connsiteX12" fmla="*/ 3671887 w 3671887"/>
                <a:gd name="connsiteY12" fmla="*/ 2592389 h 2592390"/>
                <a:gd name="connsiteX13" fmla="*/ 714381 w 3671887"/>
                <a:gd name="connsiteY13" fmla="*/ 2592389 h 2592390"/>
                <a:gd name="connsiteX14" fmla="*/ 714376 w 3671887"/>
                <a:gd name="connsiteY14" fmla="*/ 2592390 h 2592390"/>
                <a:gd name="connsiteX15" fmla="*/ 142872 w 3671887"/>
                <a:gd name="connsiteY15" fmla="*/ 2592390 h 2592390"/>
                <a:gd name="connsiteX16" fmla="*/ 87263 w 3671887"/>
                <a:gd name="connsiteY16" fmla="*/ 2581163 h 2592390"/>
                <a:gd name="connsiteX17" fmla="*/ 11227 w 3671887"/>
                <a:gd name="connsiteY17" fmla="*/ 2505127 h 2592390"/>
                <a:gd name="connsiteX0" fmla="*/ 0 w 3671887"/>
                <a:gd name="connsiteY0" fmla="*/ 2449518 h 2592390"/>
                <a:gd name="connsiteX1" fmla="*/ 0 w 3671887"/>
                <a:gd name="connsiteY1" fmla="*/ 1878014 h 2592390"/>
                <a:gd name="connsiteX2" fmla="*/ 11227 w 3671887"/>
                <a:gd name="connsiteY2" fmla="*/ 1822405 h 2592390"/>
                <a:gd name="connsiteX3" fmla="*/ 142877 w 3671887"/>
                <a:gd name="connsiteY3" fmla="*/ 1735141 h 2592390"/>
                <a:gd name="connsiteX4" fmla="*/ 714371 w 3671887"/>
                <a:gd name="connsiteY4" fmla="*/ 1735141 h 2592390"/>
                <a:gd name="connsiteX5" fmla="*/ 857249 w 3671887"/>
                <a:gd name="connsiteY5" fmla="*/ 1878019 h 2592390"/>
                <a:gd name="connsiteX6" fmla="*/ 857249 w 3671887"/>
                <a:gd name="connsiteY6" fmla="*/ 1878018 h 2592390"/>
                <a:gd name="connsiteX7" fmla="*/ 714371 w 3671887"/>
                <a:gd name="connsiteY7" fmla="*/ 1735140 h 2592390"/>
                <a:gd name="connsiteX8" fmla="*/ 142877 w 3671887"/>
                <a:gd name="connsiteY8" fmla="*/ 1735140 h 2592390"/>
                <a:gd name="connsiteX9" fmla="*/ 11227 w 3671887"/>
                <a:gd name="connsiteY9" fmla="*/ 1822404 h 2592390"/>
                <a:gd name="connsiteX10" fmla="*/ 0 w 3671887"/>
                <a:gd name="connsiteY10" fmla="*/ 1878013 h 2592390"/>
                <a:gd name="connsiteX11" fmla="*/ 0 w 3671887"/>
                <a:gd name="connsiteY11" fmla="*/ 0 h 2592390"/>
                <a:gd name="connsiteX12" fmla="*/ 3671887 w 3671887"/>
                <a:gd name="connsiteY12" fmla="*/ 2592389 h 2592390"/>
                <a:gd name="connsiteX13" fmla="*/ 714381 w 3671887"/>
                <a:gd name="connsiteY13" fmla="*/ 2592389 h 2592390"/>
                <a:gd name="connsiteX14" fmla="*/ 142872 w 3671887"/>
                <a:gd name="connsiteY14" fmla="*/ 2592390 h 2592390"/>
                <a:gd name="connsiteX15" fmla="*/ 87263 w 3671887"/>
                <a:gd name="connsiteY15" fmla="*/ 2581163 h 2592390"/>
                <a:gd name="connsiteX16" fmla="*/ 11227 w 3671887"/>
                <a:gd name="connsiteY16" fmla="*/ 2505127 h 2592390"/>
                <a:gd name="connsiteX17" fmla="*/ 0 w 3671887"/>
                <a:gd name="connsiteY17" fmla="*/ 2449518 h 2592390"/>
                <a:gd name="connsiteX0" fmla="*/ 0 w 3671887"/>
                <a:gd name="connsiteY0" fmla="*/ 2449518 h 2592390"/>
                <a:gd name="connsiteX1" fmla="*/ 0 w 3671887"/>
                <a:gd name="connsiteY1" fmla="*/ 1878014 h 2592390"/>
                <a:gd name="connsiteX2" fmla="*/ 11227 w 3671887"/>
                <a:gd name="connsiteY2" fmla="*/ 1822405 h 2592390"/>
                <a:gd name="connsiteX3" fmla="*/ 142877 w 3671887"/>
                <a:gd name="connsiteY3" fmla="*/ 1735141 h 2592390"/>
                <a:gd name="connsiteX4" fmla="*/ 714371 w 3671887"/>
                <a:gd name="connsiteY4" fmla="*/ 1735141 h 2592390"/>
                <a:gd name="connsiteX5" fmla="*/ 857249 w 3671887"/>
                <a:gd name="connsiteY5" fmla="*/ 1878019 h 2592390"/>
                <a:gd name="connsiteX6" fmla="*/ 857249 w 3671887"/>
                <a:gd name="connsiteY6" fmla="*/ 1878018 h 2592390"/>
                <a:gd name="connsiteX7" fmla="*/ 714371 w 3671887"/>
                <a:gd name="connsiteY7" fmla="*/ 1735140 h 2592390"/>
                <a:gd name="connsiteX8" fmla="*/ 142877 w 3671887"/>
                <a:gd name="connsiteY8" fmla="*/ 1735140 h 2592390"/>
                <a:gd name="connsiteX9" fmla="*/ 11227 w 3671887"/>
                <a:gd name="connsiteY9" fmla="*/ 1822404 h 2592390"/>
                <a:gd name="connsiteX10" fmla="*/ 0 w 3671887"/>
                <a:gd name="connsiteY10" fmla="*/ 1878013 h 2592390"/>
                <a:gd name="connsiteX11" fmla="*/ 0 w 3671887"/>
                <a:gd name="connsiteY11" fmla="*/ 0 h 2592390"/>
                <a:gd name="connsiteX12" fmla="*/ 3671887 w 3671887"/>
                <a:gd name="connsiteY12" fmla="*/ 2592389 h 2592390"/>
                <a:gd name="connsiteX13" fmla="*/ 142872 w 3671887"/>
                <a:gd name="connsiteY13" fmla="*/ 2592390 h 2592390"/>
                <a:gd name="connsiteX14" fmla="*/ 87263 w 3671887"/>
                <a:gd name="connsiteY14" fmla="*/ 2581163 h 2592390"/>
                <a:gd name="connsiteX15" fmla="*/ 11227 w 3671887"/>
                <a:gd name="connsiteY15" fmla="*/ 2505127 h 2592390"/>
                <a:gd name="connsiteX16" fmla="*/ 0 w 3671887"/>
                <a:gd name="connsiteY16" fmla="*/ 2449518 h 2592390"/>
                <a:gd name="connsiteX0" fmla="*/ 0 w 3671887"/>
                <a:gd name="connsiteY0" fmla="*/ 2449518 h 2592390"/>
                <a:gd name="connsiteX1" fmla="*/ 0 w 3671887"/>
                <a:gd name="connsiteY1" fmla="*/ 1878014 h 2592390"/>
                <a:gd name="connsiteX2" fmla="*/ 11227 w 3671887"/>
                <a:gd name="connsiteY2" fmla="*/ 1822405 h 2592390"/>
                <a:gd name="connsiteX3" fmla="*/ 142877 w 3671887"/>
                <a:gd name="connsiteY3" fmla="*/ 1735141 h 2592390"/>
                <a:gd name="connsiteX4" fmla="*/ 714371 w 3671887"/>
                <a:gd name="connsiteY4" fmla="*/ 1735141 h 2592390"/>
                <a:gd name="connsiteX5" fmla="*/ 857249 w 3671887"/>
                <a:gd name="connsiteY5" fmla="*/ 1878019 h 2592390"/>
                <a:gd name="connsiteX6" fmla="*/ 714371 w 3671887"/>
                <a:gd name="connsiteY6" fmla="*/ 1735140 h 2592390"/>
                <a:gd name="connsiteX7" fmla="*/ 142877 w 3671887"/>
                <a:gd name="connsiteY7" fmla="*/ 1735140 h 2592390"/>
                <a:gd name="connsiteX8" fmla="*/ 11227 w 3671887"/>
                <a:gd name="connsiteY8" fmla="*/ 1822404 h 2592390"/>
                <a:gd name="connsiteX9" fmla="*/ 0 w 3671887"/>
                <a:gd name="connsiteY9" fmla="*/ 1878013 h 2592390"/>
                <a:gd name="connsiteX10" fmla="*/ 0 w 3671887"/>
                <a:gd name="connsiteY10" fmla="*/ 0 h 2592390"/>
                <a:gd name="connsiteX11" fmla="*/ 3671887 w 3671887"/>
                <a:gd name="connsiteY11" fmla="*/ 2592389 h 2592390"/>
                <a:gd name="connsiteX12" fmla="*/ 142872 w 3671887"/>
                <a:gd name="connsiteY12" fmla="*/ 2592390 h 2592390"/>
                <a:gd name="connsiteX13" fmla="*/ 87263 w 3671887"/>
                <a:gd name="connsiteY13" fmla="*/ 2581163 h 2592390"/>
                <a:gd name="connsiteX14" fmla="*/ 11227 w 3671887"/>
                <a:gd name="connsiteY14" fmla="*/ 2505127 h 2592390"/>
                <a:gd name="connsiteX15" fmla="*/ 0 w 3671887"/>
                <a:gd name="connsiteY15" fmla="*/ 2449518 h 2592390"/>
                <a:gd name="connsiteX0" fmla="*/ 0 w 3671887"/>
                <a:gd name="connsiteY0" fmla="*/ 2449518 h 2592390"/>
                <a:gd name="connsiteX1" fmla="*/ 0 w 3671887"/>
                <a:gd name="connsiteY1" fmla="*/ 1878014 h 2592390"/>
                <a:gd name="connsiteX2" fmla="*/ 11227 w 3671887"/>
                <a:gd name="connsiteY2" fmla="*/ 1822405 h 2592390"/>
                <a:gd name="connsiteX3" fmla="*/ 142877 w 3671887"/>
                <a:gd name="connsiteY3" fmla="*/ 1735141 h 2592390"/>
                <a:gd name="connsiteX4" fmla="*/ 714371 w 3671887"/>
                <a:gd name="connsiteY4" fmla="*/ 1735141 h 2592390"/>
                <a:gd name="connsiteX5" fmla="*/ 714371 w 3671887"/>
                <a:gd name="connsiteY5" fmla="*/ 1735140 h 2592390"/>
                <a:gd name="connsiteX6" fmla="*/ 142877 w 3671887"/>
                <a:gd name="connsiteY6" fmla="*/ 1735140 h 2592390"/>
                <a:gd name="connsiteX7" fmla="*/ 11227 w 3671887"/>
                <a:gd name="connsiteY7" fmla="*/ 1822404 h 2592390"/>
                <a:gd name="connsiteX8" fmla="*/ 0 w 3671887"/>
                <a:gd name="connsiteY8" fmla="*/ 1878013 h 2592390"/>
                <a:gd name="connsiteX9" fmla="*/ 0 w 3671887"/>
                <a:gd name="connsiteY9" fmla="*/ 0 h 2592390"/>
                <a:gd name="connsiteX10" fmla="*/ 3671887 w 3671887"/>
                <a:gd name="connsiteY10" fmla="*/ 2592389 h 2592390"/>
                <a:gd name="connsiteX11" fmla="*/ 142872 w 3671887"/>
                <a:gd name="connsiteY11" fmla="*/ 2592390 h 2592390"/>
                <a:gd name="connsiteX12" fmla="*/ 87263 w 3671887"/>
                <a:gd name="connsiteY12" fmla="*/ 2581163 h 2592390"/>
                <a:gd name="connsiteX13" fmla="*/ 11227 w 3671887"/>
                <a:gd name="connsiteY13" fmla="*/ 2505127 h 2592390"/>
                <a:gd name="connsiteX14" fmla="*/ 0 w 3671887"/>
                <a:gd name="connsiteY14" fmla="*/ 2449518 h 2592390"/>
                <a:gd name="connsiteX0" fmla="*/ 0 w 3671887"/>
                <a:gd name="connsiteY0" fmla="*/ 2449518 h 2592390"/>
                <a:gd name="connsiteX1" fmla="*/ 0 w 3671887"/>
                <a:gd name="connsiteY1" fmla="*/ 1878014 h 2592390"/>
                <a:gd name="connsiteX2" fmla="*/ 11227 w 3671887"/>
                <a:gd name="connsiteY2" fmla="*/ 1822405 h 2592390"/>
                <a:gd name="connsiteX3" fmla="*/ 142877 w 3671887"/>
                <a:gd name="connsiteY3" fmla="*/ 1735141 h 2592390"/>
                <a:gd name="connsiteX4" fmla="*/ 714371 w 3671887"/>
                <a:gd name="connsiteY4" fmla="*/ 1735141 h 2592390"/>
                <a:gd name="connsiteX5" fmla="*/ 142877 w 3671887"/>
                <a:gd name="connsiteY5" fmla="*/ 1735140 h 2592390"/>
                <a:gd name="connsiteX6" fmla="*/ 11227 w 3671887"/>
                <a:gd name="connsiteY6" fmla="*/ 1822404 h 2592390"/>
                <a:gd name="connsiteX7" fmla="*/ 0 w 3671887"/>
                <a:gd name="connsiteY7" fmla="*/ 1878013 h 2592390"/>
                <a:gd name="connsiteX8" fmla="*/ 0 w 3671887"/>
                <a:gd name="connsiteY8" fmla="*/ 0 h 2592390"/>
                <a:gd name="connsiteX9" fmla="*/ 3671887 w 3671887"/>
                <a:gd name="connsiteY9" fmla="*/ 2592389 h 2592390"/>
                <a:gd name="connsiteX10" fmla="*/ 142872 w 3671887"/>
                <a:gd name="connsiteY10" fmla="*/ 2592390 h 2592390"/>
                <a:gd name="connsiteX11" fmla="*/ 87263 w 3671887"/>
                <a:gd name="connsiteY11" fmla="*/ 2581163 h 2592390"/>
                <a:gd name="connsiteX12" fmla="*/ 11227 w 3671887"/>
                <a:gd name="connsiteY12" fmla="*/ 2505127 h 2592390"/>
                <a:gd name="connsiteX13" fmla="*/ 0 w 3671887"/>
                <a:gd name="connsiteY13" fmla="*/ 2449518 h 2592390"/>
                <a:gd name="connsiteX0" fmla="*/ 0 w 3671887"/>
                <a:gd name="connsiteY0" fmla="*/ 2449518 h 2592390"/>
                <a:gd name="connsiteX1" fmla="*/ 0 w 3671887"/>
                <a:gd name="connsiteY1" fmla="*/ 1878014 h 2592390"/>
                <a:gd name="connsiteX2" fmla="*/ 11227 w 3671887"/>
                <a:gd name="connsiteY2" fmla="*/ 1822405 h 2592390"/>
                <a:gd name="connsiteX3" fmla="*/ 142877 w 3671887"/>
                <a:gd name="connsiteY3" fmla="*/ 1735141 h 2592390"/>
                <a:gd name="connsiteX4" fmla="*/ 142877 w 3671887"/>
                <a:gd name="connsiteY4" fmla="*/ 1735140 h 2592390"/>
                <a:gd name="connsiteX5" fmla="*/ 11227 w 3671887"/>
                <a:gd name="connsiteY5" fmla="*/ 1822404 h 2592390"/>
                <a:gd name="connsiteX6" fmla="*/ 0 w 3671887"/>
                <a:gd name="connsiteY6" fmla="*/ 1878013 h 2592390"/>
                <a:gd name="connsiteX7" fmla="*/ 0 w 3671887"/>
                <a:gd name="connsiteY7" fmla="*/ 0 h 2592390"/>
                <a:gd name="connsiteX8" fmla="*/ 3671887 w 3671887"/>
                <a:gd name="connsiteY8" fmla="*/ 2592389 h 2592390"/>
                <a:gd name="connsiteX9" fmla="*/ 142872 w 3671887"/>
                <a:gd name="connsiteY9" fmla="*/ 2592390 h 2592390"/>
                <a:gd name="connsiteX10" fmla="*/ 87263 w 3671887"/>
                <a:gd name="connsiteY10" fmla="*/ 2581163 h 2592390"/>
                <a:gd name="connsiteX11" fmla="*/ 11227 w 3671887"/>
                <a:gd name="connsiteY11" fmla="*/ 2505127 h 2592390"/>
                <a:gd name="connsiteX12" fmla="*/ 0 w 3671887"/>
                <a:gd name="connsiteY12" fmla="*/ 2449518 h 2592390"/>
                <a:gd name="connsiteX0" fmla="*/ 0 w 3671887"/>
                <a:gd name="connsiteY0" fmla="*/ 2449518 h 2592390"/>
                <a:gd name="connsiteX1" fmla="*/ 0 w 3671887"/>
                <a:gd name="connsiteY1" fmla="*/ 1878014 h 2592390"/>
                <a:gd name="connsiteX2" fmla="*/ 11227 w 3671887"/>
                <a:gd name="connsiteY2" fmla="*/ 1822405 h 2592390"/>
                <a:gd name="connsiteX3" fmla="*/ 142877 w 3671887"/>
                <a:gd name="connsiteY3" fmla="*/ 1735141 h 2592390"/>
                <a:gd name="connsiteX4" fmla="*/ 11227 w 3671887"/>
                <a:gd name="connsiteY4" fmla="*/ 1822404 h 2592390"/>
                <a:gd name="connsiteX5" fmla="*/ 0 w 3671887"/>
                <a:gd name="connsiteY5" fmla="*/ 1878013 h 2592390"/>
                <a:gd name="connsiteX6" fmla="*/ 0 w 3671887"/>
                <a:gd name="connsiteY6" fmla="*/ 0 h 2592390"/>
                <a:gd name="connsiteX7" fmla="*/ 3671887 w 3671887"/>
                <a:gd name="connsiteY7" fmla="*/ 2592389 h 2592390"/>
                <a:gd name="connsiteX8" fmla="*/ 142872 w 3671887"/>
                <a:gd name="connsiteY8" fmla="*/ 2592390 h 2592390"/>
                <a:gd name="connsiteX9" fmla="*/ 87263 w 3671887"/>
                <a:gd name="connsiteY9" fmla="*/ 2581163 h 2592390"/>
                <a:gd name="connsiteX10" fmla="*/ 11227 w 3671887"/>
                <a:gd name="connsiteY10" fmla="*/ 2505127 h 2592390"/>
                <a:gd name="connsiteX11" fmla="*/ 0 w 3671887"/>
                <a:gd name="connsiteY11" fmla="*/ 2449518 h 2592390"/>
                <a:gd name="connsiteX0" fmla="*/ 0 w 3671887"/>
                <a:gd name="connsiteY0" fmla="*/ 2449518 h 2592390"/>
                <a:gd name="connsiteX1" fmla="*/ 0 w 3671887"/>
                <a:gd name="connsiteY1" fmla="*/ 1878014 h 2592390"/>
                <a:gd name="connsiteX2" fmla="*/ 11227 w 3671887"/>
                <a:gd name="connsiteY2" fmla="*/ 1822405 h 2592390"/>
                <a:gd name="connsiteX3" fmla="*/ 11227 w 3671887"/>
                <a:gd name="connsiteY3" fmla="*/ 1822404 h 2592390"/>
                <a:gd name="connsiteX4" fmla="*/ 0 w 3671887"/>
                <a:gd name="connsiteY4" fmla="*/ 1878013 h 2592390"/>
                <a:gd name="connsiteX5" fmla="*/ 0 w 3671887"/>
                <a:gd name="connsiteY5" fmla="*/ 0 h 2592390"/>
                <a:gd name="connsiteX6" fmla="*/ 3671887 w 3671887"/>
                <a:gd name="connsiteY6" fmla="*/ 2592389 h 2592390"/>
                <a:gd name="connsiteX7" fmla="*/ 142872 w 3671887"/>
                <a:gd name="connsiteY7" fmla="*/ 2592390 h 2592390"/>
                <a:gd name="connsiteX8" fmla="*/ 87263 w 3671887"/>
                <a:gd name="connsiteY8" fmla="*/ 2581163 h 2592390"/>
                <a:gd name="connsiteX9" fmla="*/ 11227 w 3671887"/>
                <a:gd name="connsiteY9" fmla="*/ 2505127 h 2592390"/>
                <a:gd name="connsiteX10" fmla="*/ 0 w 3671887"/>
                <a:gd name="connsiteY10" fmla="*/ 2449518 h 2592390"/>
                <a:gd name="connsiteX0" fmla="*/ 0 w 3671887"/>
                <a:gd name="connsiteY0" fmla="*/ 2449518 h 2592390"/>
                <a:gd name="connsiteX1" fmla="*/ 0 w 3671887"/>
                <a:gd name="connsiteY1" fmla="*/ 1878014 h 2592390"/>
                <a:gd name="connsiteX2" fmla="*/ 11227 w 3671887"/>
                <a:gd name="connsiteY2" fmla="*/ 1822405 h 2592390"/>
                <a:gd name="connsiteX3" fmla="*/ 0 w 3671887"/>
                <a:gd name="connsiteY3" fmla="*/ 1878013 h 2592390"/>
                <a:gd name="connsiteX4" fmla="*/ 0 w 3671887"/>
                <a:gd name="connsiteY4" fmla="*/ 0 h 2592390"/>
                <a:gd name="connsiteX5" fmla="*/ 3671887 w 3671887"/>
                <a:gd name="connsiteY5" fmla="*/ 2592389 h 2592390"/>
                <a:gd name="connsiteX6" fmla="*/ 142872 w 3671887"/>
                <a:gd name="connsiteY6" fmla="*/ 2592390 h 2592390"/>
                <a:gd name="connsiteX7" fmla="*/ 87263 w 3671887"/>
                <a:gd name="connsiteY7" fmla="*/ 2581163 h 2592390"/>
                <a:gd name="connsiteX8" fmla="*/ 11227 w 3671887"/>
                <a:gd name="connsiteY8" fmla="*/ 2505127 h 2592390"/>
                <a:gd name="connsiteX9" fmla="*/ 0 w 3671887"/>
                <a:gd name="connsiteY9" fmla="*/ 2449518 h 2592390"/>
                <a:gd name="connsiteX0" fmla="*/ 0 w 3671887"/>
                <a:gd name="connsiteY0" fmla="*/ 2449518 h 2592390"/>
                <a:gd name="connsiteX1" fmla="*/ 0 w 3671887"/>
                <a:gd name="connsiteY1" fmla="*/ 1878014 h 2592390"/>
                <a:gd name="connsiteX2" fmla="*/ 0 w 3671887"/>
                <a:gd name="connsiteY2" fmla="*/ 1878013 h 2592390"/>
                <a:gd name="connsiteX3" fmla="*/ 0 w 3671887"/>
                <a:gd name="connsiteY3" fmla="*/ 0 h 2592390"/>
                <a:gd name="connsiteX4" fmla="*/ 3671887 w 3671887"/>
                <a:gd name="connsiteY4" fmla="*/ 2592389 h 2592390"/>
                <a:gd name="connsiteX5" fmla="*/ 142872 w 3671887"/>
                <a:gd name="connsiteY5" fmla="*/ 2592390 h 2592390"/>
                <a:gd name="connsiteX6" fmla="*/ 87263 w 3671887"/>
                <a:gd name="connsiteY6" fmla="*/ 2581163 h 2592390"/>
                <a:gd name="connsiteX7" fmla="*/ 11227 w 3671887"/>
                <a:gd name="connsiteY7" fmla="*/ 2505127 h 2592390"/>
                <a:gd name="connsiteX8" fmla="*/ 0 w 3671887"/>
                <a:gd name="connsiteY8" fmla="*/ 2449518 h 2592390"/>
                <a:gd name="connsiteX0" fmla="*/ 0 w 3671887"/>
                <a:gd name="connsiteY0" fmla="*/ 2449518 h 2592390"/>
                <a:gd name="connsiteX1" fmla="*/ 0 w 3671887"/>
                <a:gd name="connsiteY1" fmla="*/ 1878014 h 2592390"/>
                <a:gd name="connsiteX2" fmla="*/ 0 w 3671887"/>
                <a:gd name="connsiteY2" fmla="*/ 0 h 2592390"/>
                <a:gd name="connsiteX3" fmla="*/ 3671887 w 3671887"/>
                <a:gd name="connsiteY3" fmla="*/ 2592389 h 2592390"/>
                <a:gd name="connsiteX4" fmla="*/ 142872 w 3671887"/>
                <a:gd name="connsiteY4" fmla="*/ 2592390 h 2592390"/>
                <a:gd name="connsiteX5" fmla="*/ 87263 w 3671887"/>
                <a:gd name="connsiteY5" fmla="*/ 2581163 h 2592390"/>
                <a:gd name="connsiteX6" fmla="*/ 11227 w 3671887"/>
                <a:gd name="connsiteY6" fmla="*/ 2505127 h 2592390"/>
                <a:gd name="connsiteX7" fmla="*/ 0 w 3671887"/>
                <a:gd name="connsiteY7" fmla="*/ 2449518 h 2592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71887" h="2592390">
                  <a:moveTo>
                    <a:pt x="0" y="2449518"/>
                  </a:moveTo>
                  <a:lnTo>
                    <a:pt x="0" y="1878014"/>
                  </a:lnTo>
                  <a:lnTo>
                    <a:pt x="0" y="0"/>
                  </a:lnTo>
                  <a:lnTo>
                    <a:pt x="3671887" y="2592389"/>
                  </a:lnTo>
                  <a:lnTo>
                    <a:pt x="142872" y="2592390"/>
                  </a:lnTo>
                  <a:lnTo>
                    <a:pt x="87263" y="2581163"/>
                  </a:lnTo>
                  <a:cubicBezTo>
                    <a:pt x="53075" y="2566702"/>
                    <a:pt x="25687" y="2539314"/>
                    <a:pt x="11227" y="2505127"/>
                  </a:cubicBezTo>
                  <a:lnTo>
                    <a:pt x="0" y="24495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20000"/>
                  </a:schemeClr>
                </a:gs>
                <a:gs pos="75000">
                  <a:srgbClr val="FFFFFF">
                    <a:alpha val="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822" y="1282304"/>
              <a:ext cx="2930108" cy="1854315"/>
            </a:xfrm>
            <a:prstGeom prst="rect">
              <a:avLst/>
            </a:prstGeom>
          </p:spPr>
        </p:pic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6A9D0299-0E5D-4395-B7CD-FE92EA8FA76A}"/>
              </a:ext>
            </a:extLst>
          </p:cNvPr>
          <p:cNvSpPr txBox="1"/>
          <p:nvPr/>
        </p:nvSpPr>
        <p:spPr>
          <a:xfrm>
            <a:off x="306308" y="544542"/>
            <a:ext cx="9984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LIFE-HACK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40420B1A-A05A-4336-9674-5D7E40A5DAB4}"/>
              </a:ext>
            </a:extLst>
          </p:cNvPr>
          <p:cNvGrpSpPr/>
          <p:nvPr/>
        </p:nvGrpSpPr>
        <p:grpSpPr>
          <a:xfrm>
            <a:off x="3324954" y="2090862"/>
            <a:ext cx="1654593" cy="1374199"/>
            <a:chOff x="8831772" y="1497338"/>
            <a:chExt cx="1654593" cy="1374199"/>
          </a:xfrm>
        </p:grpSpPr>
        <p:sp>
          <p:nvSpPr>
            <p:cNvPr id="35" name="Скругленный прямоугольник 5">
              <a:extLst>
                <a:ext uri="{FF2B5EF4-FFF2-40B4-BE49-F238E27FC236}">
                  <a16:creationId xmlns:a16="http://schemas.microsoft.com/office/drawing/2014/main" id="{96350AC8-44B7-49D8-83FB-FDC0B54CF041}"/>
                </a:ext>
              </a:extLst>
            </p:cNvPr>
            <p:cNvSpPr/>
            <p:nvPr/>
          </p:nvSpPr>
          <p:spPr>
            <a:xfrm>
              <a:off x="8831772" y="1497338"/>
              <a:ext cx="1451217" cy="1374199"/>
            </a:xfrm>
            <a:prstGeom prst="roundRect">
              <a:avLst/>
            </a:prstGeom>
            <a:solidFill>
              <a:schemeClr val="tx1"/>
            </a:solidFill>
            <a:ln w="57150">
              <a:solidFill>
                <a:srgbClr val="E54D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"/>
            </a:p>
          </p:txBody>
        </p:sp>
        <p:sp>
          <p:nvSpPr>
            <p:cNvPr id="33" name="Овал 32">
              <a:extLst>
                <a:ext uri="{FF2B5EF4-FFF2-40B4-BE49-F238E27FC236}">
                  <a16:creationId xmlns:a16="http://schemas.microsoft.com/office/drawing/2014/main" id="{EF5E462C-8221-4939-8491-A40E992A8A09}"/>
                </a:ext>
              </a:extLst>
            </p:cNvPr>
            <p:cNvSpPr/>
            <p:nvPr/>
          </p:nvSpPr>
          <p:spPr>
            <a:xfrm>
              <a:off x="10040529" y="1561918"/>
              <a:ext cx="445836" cy="445836"/>
            </a:xfrm>
            <a:prstGeom prst="ellipse">
              <a:avLst/>
            </a:prstGeom>
            <a:solidFill>
              <a:schemeClr val="tx1"/>
            </a:solidFill>
            <a:ln w="50800">
              <a:solidFill>
                <a:srgbClr val="E54D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E54D25"/>
                  </a:solidFill>
                  <a:latin typeface="Century Gothic" panose="020B0502020202020204" pitchFamily="34" charset="0"/>
                </a:rPr>
                <a:t>1</a:t>
              </a:r>
              <a:endParaRPr lang="ru-RU" sz="2400" b="1" dirty="0">
                <a:solidFill>
                  <a:srgbClr val="E54D25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D77AF4B7-7E63-494E-AAC9-258B60EE39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3946" y="1700231"/>
              <a:ext cx="968412" cy="968412"/>
            </a:xfrm>
            <a:prstGeom prst="rect">
              <a:avLst/>
            </a:prstGeom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73BFAD9B-633F-47E9-8E5E-5935C4A1C7D8}"/>
              </a:ext>
            </a:extLst>
          </p:cNvPr>
          <p:cNvGrpSpPr/>
          <p:nvPr/>
        </p:nvGrpSpPr>
        <p:grpSpPr>
          <a:xfrm>
            <a:off x="6910509" y="3916362"/>
            <a:ext cx="1654593" cy="1374199"/>
            <a:chOff x="9393394" y="3042733"/>
            <a:chExt cx="1654593" cy="1374199"/>
          </a:xfrm>
        </p:grpSpPr>
        <p:grpSp>
          <p:nvGrpSpPr>
            <p:cNvPr id="36" name="Группа 35">
              <a:extLst>
                <a:ext uri="{FF2B5EF4-FFF2-40B4-BE49-F238E27FC236}">
                  <a16:creationId xmlns:a16="http://schemas.microsoft.com/office/drawing/2014/main" id="{EB7CED85-353E-49F8-A761-4CFAFA42A1E6}"/>
                </a:ext>
              </a:extLst>
            </p:cNvPr>
            <p:cNvGrpSpPr/>
            <p:nvPr/>
          </p:nvGrpSpPr>
          <p:grpSpPr>
            <a:xfrm>
              <a:off x="9393394" y="3042733"/>
              <a:ext cx="1654593" cy="1374199"/>
              <a:chOff x="8831772" y="1497338"/>
              <a:chExt cx="1654593" cy="1374199"/>
            </a:xfrm>
          </p:grpSpPr>
          <p:sp>
            <p:nvSpPr>
              <p:cNvPr id="37" name="Скругленный прямоугольник 5">
                <a:extLst>
                  <a:ext uri="{FF2B5EF4-FFF2-40B4-BE49-F238E27FC236}">
                    <a16:creationId xmlns:a16="http://schemas.microsoft.com/office/drawing/2014/main" id="{25438D7B-57B4-44D3-ABF0-1CB56A165330}"/>
                  </a:ext>
                </a:extLst>
              </p:cNvPr>
              <p:cNvSpPr/>
              <p:nvPr/>
            </p:nvSpPr>
            <p:spPr>
              <a:xfrm>
                <a:off x="8831772" y="1497338"/>
                <a:ext cx="1451217" cy="1374199"/>
              </a:xfrm>
              <a:prstGeom prst="roundRect">
                <a:avLst/>
              </a:prstGeom>
              <a:solidFill>
                <a:schemeClr val="tx1"/>
              </a:solidFill>
              <a:ln w="57150">
                <a:solidFill>
                  <a:srgbClr val="E54D2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0"/>
              </a:p>
            </p:txBody>
          </p:sp>
          <p:sp>
            <p:nvSpPr>
              <p:cNvPr id="38" name="Овал 37">
                <a:extLst>
                  <a:ext uri="{FF2B5EF4-FFF2-40B4-BE49-F238E27FC236}">
                    <a16:creationId xmlns:a16="http://schemas.microsoft.com/office/drawing/2014/main" id="{693E9547-45BF-423F-A9DE-23624559909C}"/>
                  </a:ext>
                </a:extLst>
              </p:cNvPr>
              <p:cNvSpPr/>
              <p:nvPr/>
            </p:nvSpPr>
            <p:spPr>
              <a:xfrm>
                <a:off x="10040529" y="1561918"/>
                <a:ext cx="445836" cy="445836"/>
              </a:xfrm>
              <a:prstGeom prst="ellipse">
                <a:avLst/>
              </a:prstGeom>
              <a:solidFill>
                <a:schemeClr val="tx1"/>
              </a:solidFill>
              <a:ln w="50800">
                <a:solidFill>
                  <a:srgbClr val="E54D2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E54D25"/>
                    </a:solidFill>
                    <a:latin typeface="Century Gothic" panose="020B0502020202020204" pitchFamily="34" charset="0"/>
                  </a:rPr>
                  <a:t>2</a:t>
                </a:r>
                <a:endParaRPr lang="ru-RU" sz="2400" b="1" dirty="0">
                  <a:solidFill>
                    <a:srgbClr val="E54D25"/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93E84116-24BB-4283-A4CE-B86D542801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5547" y="3330231"/>
              <a:ext cx="802106" cy="802106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C143E3B8-50BF-4A73-9381-1E2DF663EABA}"/>
              </a:ext>
            </a:extLst>
          </p:cNvPr>
          <p:cNvGrpSpPr/>
          <p:nvPr/>
        </p:nvGrpSpPr>
        <p:grpSpPr>
          <a:xfrm>
            <a:off x="5081364" y="2320929"/>
            <a:ext cx="2201752" cy="1374199"/>
            <a:chOff x="8304730" y="1887968"/>
            <a:chExt cx="2201752" cy="1374199"/>
          </a:xfrm>
        </p:grpSpPr>
        <p:sp>
          <p:nvSpPr>
            <p:cNvPr id="47" name="Скругленный прямоугольник 5">
              <a:extLst>
                <a:ext uri="{FF2B5EF4-FFF2-40B4-BE49-F238E27FC236}">
                  <a16:creationId xmlns:a16="http://schemas.microsoft.com/office/drawing/2014/main" id="{0199A1F5-D4B1-4891-8E0E-32F33B159C69}"/>
                </a:ext>
              </a:extLst>
            </p:cNvPr>
            <p:cNvSpPr/>
            <p:nvPr/>
          </p:nvSpPr>
          <p:spPr>
            <a:xfrm>
              <a:off x="8699463" y="1887968"/>
              <a:ext cx="1451217" cy="1374199"/>
            </a:xfrm>
            <a:prstGeom prst="roundRect">
              <a:avLst/>
            </a:prstGeom>
            <a:solidFill>
              <a:schemeClr val="tx1"/>
            </a:solidFill>
            <a:ln w="57150">
              <a:solidFill>
                <a:srgbClr val="E54D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" dirty="0"/>
            </a:p>
          </p:txBody>
        </p:sp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F27A363E-1C20-481D-8BA9-380A82C4675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4730" y="1952547"/>
              <a:ext cx="2201752" cy="1199782"/>
            </a:xfrm>
            <a:prstGeom prst="rect">
              <a:avLst/>
            </a:prstGeom>
          </p:spPr>
        </p:pic>
        <p:sp>
          <p:nvSpPr>
            <p:cNvPr id="48" name="Овал 47">
              <a:extLst>
                <a:ext uri="{FF2B5EF4-FFF2-40B4-BE49-F238E27FC236}">
                  <a16:creationId xmlns:a16="http://schemas.microsoft.com/office/drawing/2014/main" id="{C2165784-C142-4EA9-B679-6042204B6C5A}"/>
                </a:ext>
              </a:extLst>
            </p:cNvPr>
            <p:cNvSpPr/>
            <p:nvPr/>
          </p:nvSpPr>
          <p:spPr>
            <a:xfrm>
              <a:off x="9908220" y="1952548"/>
              <a:ext cx="445836" cy="445836"/>
            </a:xfrm>
            <a:prstGeom prst="ellipse">
              <a:avLst/>
            </a:prstGeom>
            <a:solidFill>
              <a:schemeClr val="tx1"/>
            </a:solidFill>
            <a:ln w="50800">
              <a:solidFill>
                <a:srgbClr val="E54D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E54D25"/>
                  </a:solidFill>
                  <a:latin typeface="Century Gothic" panose="020B0502020202020204" pitchFamily="34" charset="0"/>
                </a:rPr>
                <a:t>3</a:t>
              </a:r>
              <a:endParaRPr lang="ru-RU" sz="2400" b="1" dirty="0">
                <a:solidFill>
                  <a:srgbClr val="E54D25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4809C9B7-9D8E-4A16-800B-709BE1340A42}"/>
              </a:ext>
            </a:extLst>
          </p:cNvPr>
          <p:cNvGrpSpPr/>
          <p:nvPr/>
        </p:nvGrpSpPr>
        <p:grpSpPr>
          <a:xfrm>
            <a:off x="3905810" y="4201609"/>
            <a:ext cx="2513680" cy="619421"/>
            <a:chOff x="3905810" y="4201609"/>
            <a:chExt cx="2513680" cy="619421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05810" y="4465205"/>
              <a:ext cx="2244447" cy="355825"/>
            </a:xfrm>
            <a:prstGeom prst="roundRect">
              <a:avLst/>
            </a:prstGeom>
            <a:solidFill>
              <a:schemeClr val="tx1"/>
            </a:solidFill>
            <a:ln w="50800">
              <a:solidFill>
                <a:srgbClr val="E54D25"/>
              </a:solidFill>
            </a:ln>
          </p:spPr>
        </p:pic>
        <p:sp>
          <p:nvSpPr>
            <p:cNvPr id="56" name="Овал 55">
              <a:extLst>
                <a:ext uri="{FF2B5EF4-FFF2-40B4-BE49-F238E27FC236}">
                  <a16:creationId xmlns:a16="http://schemas.microsoft.com/office/drawing/2014/main" id="{DA7DBD1E-7AC9-4D9F-B01F-4810FB37874B}"/>
                </a:ext>
              </a:extLst>
            </p:cNvPr>
            <p:cNvSpPr/>
            <p:nvPr/>
          </p:nvSpPr>
          <p:spPr>
            <a:xfrm>
              <a:off x="5973654" y="4201609"/>
              <a:ext cx="445836" cy="445836"/>
            </a:xfrm>
            <a:prstGeom prst="ellipse">
              <a:avLst/>
            </a:prstGeom>
            <a:solidFill>
              <a:schemeClr val="tx1"/>
            </a:solidFill>
            <a:ln w="50800">
              <a:solidFill>
                <a:srgbClr val="E54D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E54D25"/>
                  </a:solidFill>
                  <a:latin typeface="Century Gothic" panose="020B0502020202020204" pitchFamily="34" charset="0"/>
                </a:rPr>
                <a:t>4</a:t>
              </a:r>
              <a:endParaRPr lang="ru-RU" sz="2400" b="1" dirty="0">
                <a:solidFill>
                  <a:srgbClr val="E54D25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67453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B99B04F-F4FF-4045-BC0B-A7A164C8931A}"/>
              </a:ext>
            </a:extLst>
          </p:cNvPr>
          <p:cNvSpPr/>
          <p:nvPr/>
        </p:nvSpPr>
        <p:spPr>
          <a:xfrm>
            <a:off x="407988" y="1273096"/>
            <a:ext cx="10564812" cy="4603829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126" y="2601966"/>
            <a:ext cx="9600536" cy="1728096"/>
          </a:xfrm>
          <a:prstGeom prst="rect">
            <a:avLst/>
          </a:prstGeom>
          <a:effectLst/>
        </p:spPr>
      </p:pic>
      <p:sp>
        <p:nvSpPr>
          <p:cNvPr id="4" name="Стрелка вверх 3"/>
          <p:cNvSpPr/>
          <p:nvPr/>
        </p:nvSpPr>
        <p:spPr>
          <a:xfrm rot="19309516">
            <a:off x="-693015" y="3480125"/>
            <a:ext cx="560439" cy="622940"/>
          </a:xfrm>
          <a:prstGeom prst="up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2F382A-90C1-4253-A95A-016D149CCD31}"/>
              </a:ext>
            </a:extLst>
          </p:cNvPr>
          <p:cNvSpPr txBox="1"/>
          <p:nvPr/>
        </p:nvSpPr>
        <p:spPr>
          <a:xfrm>
            <a:off x="306308" y="544542"/>
            <a:ext cx="99841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ЗАПОЛНЕНИЕ ФОРМ</a:t>
            </a:r>
          </a:p>
          <a:p>
            <a:endParaRPr lang="ru-RU" sz="2800" b="1" dirty="0">
              <a:solidFill>
                <a:schemeClr val="bg1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7688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0.64336 0.0289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61" y="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3B5B853-78C5-4F44-BCE4-C9523F1F1155}"/>
              </a:ext>
            </a:extLst>
          </p:cNvPr>
          <p:cNvSpPr/>
          <p:nvPr/>
        </p:nvSpPr>
        <p:spPr>
          <a:xfrm>
            <a:off x="407988" y="1273096"/>
            <a:ext cx="10564812" cy="4603829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FBE148-E05B-4C13-AB04-16EF09DBD387}"/>
              </a:ext>
            </a:extLst>
          </p:cNvPr>
          <p:cNvSpPr txBox="1"/>
          <p:nvPr/>
        </p:nvSpPr>
        <p:spPr>
          <a:xfrm>
            <a:off x="306308" y="544542"/>
            <a:ext cx="99841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ЗАПОЛНЕНИЕ ФОРМ</a:t>
            </a:r>
          </a:p>
          <a:p>
            <a:endParaRPr lang="ru-RU" sz="2800" b="1" dirty="0">
              <a:solidFill>
                <a:schemeClr val="bg1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19201" y="1497339"/>
            <a:ext cx="26431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Пересчитать</a:t>
            </a:r>
            <a:br>
              <a:rPr lang="ru-RU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Автосуммы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62361" y="1497339"/>
            <a:ext cx="6957391" cy="1428750"/>
          </a:xfrm>
          <a:prstGeom prst="roundRect">
            <a:avLst/>
          </a:prstGeom>
          <a:effectLst/>
        </p:spPr>
      </p:pic>
      <p:sp>
        <p:nvSpPr>
          <p:cNvPr id="10" name="Овал 9">
            <a:extLst>
              <a:ext uri="{FF2B5EF4-FFF2-40B4-BE49-F238E27FC236}">
                <a16:creationId xmlns:a16="http://schemas.microsoft.com/office/drawing/2014/main" id="{1661B970-AC3F-49A0-99CD-CA860B470A6E}"/>
              </a:ext>
            </a:extLst>
          </p:cNvPr>
          <p:cNvSpPr/>
          <p:nvPr/>
        </p:nvSpPr>
        <p:spPr>
          <a:xfrm>
            <a:off x="615192" y="1644548"/>
            <a:ext cx="445836" cy="445836"/>
          </a:xfrm>
          <a:prstGeom prst="ellipse">
            <a:avLst/>
          </a:prstGeom>
          <a:noFill/>
          <a:ln w="50800">
            <a:solidFill>
              <a:srgbClr val="E54D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E54D25"/>
                </a:solidFill>
                <a:latin typeface="Century Gothic" panose="020B0502020202020204" pitchFamily="34" charset="0"/>
              </a:rPr>
              <a:t>1</a:t>
            </a:r>
            <a:endParaRPr lang="ru-RU" sz="2400" b="1" dirty="0">
              <a:solidFill>
                <a:srgbClr val="E54D25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Скругленный прямоугольник 5">
            <a:extLst>
              <a:ext uri="{FF2B5EF4-FFF2-40B4-BE49-F238E27FC236}">
                <a16:creationId xmlns:a16="http://schemas.microsoft.com/office/drawing/2014/main" id="{E606649D-AD24-49E2-B440-0A505B64C1EF}"/>
              </a:ext>
            </a:extLst>
          </p:cNvPr>
          <p:cNvSpPr/>
          <p:nvPr/>
        </p:nvSpPr>
        <p:spPr>
          <a:xfrm>
            <a:off x="5791202" y="1497338"/>
            <a:ext cx="3149598" cy="745361"/>
          </a:xfrm>
          <a:prstGeom prst="roundRect">
            <a:avLst/>
          </a:prstGeom>
          <a:noFill/>
          <a:ln w="57150">
            <a:solidFill>
              <a:srgbClr val="E54D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72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EF9060E-76CF-4E57-A129-8ED376071D6E}"/>
              </a:ext>
            </a:extLst>
          </p:cNvPr>
          <p:cNvSpPr/>
          <p:nvPr/>
        </p:nvSpPr>
        <p:spPr>
          <a:xfrm>
            <a:off x="407988" y="1273096"/>
            <a:ext cx="10564812" cy="4603829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62361" y="1497339"/>
            <a:ext cx="6957391" cy="1428750"/>
          </a:xfrm>
          <a:prstGeom prst="roundRect">
            <a:avLst/>
          </a:prstGeom>
          <a:effectLst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CAFD9EF-B192-43BB-8AA2-836F0EC21740}"/>
              </a:ext>
            </a:extLst>
          </p:cNvPr>
          <p:cNvSpPr txBox="1"/>
          <p:nvPr/>
        </p:nvSpPr>
        <p:spPr>
          <a:xfrm>
            <a:off x="306308" y="544542"/>
            <a:ext cx="99841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ЗАПОЛНЕНИЕ ФОРМ</a:t>
            </a:r>
          </a:p>
          <a:p>
            <a:endParaRPr lang="ru-RU" sz="2800" b="1" dirty="0">
              <a:solidFill>
                <a:schemeClr val="bg1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1C42FBA-BF5A-45AD-9BAC-23A2FD78E9D7}"/>
              </a:ext>
            </a:extLst>
          </p:cNvPr>
          <p:cNvSpPr/>
          <p:nvPr/>
        </p:nvSpPr>
        <p:spPr>
          <a:xfrm>
            <a:off x="1219201" y="1497339"/>
            <a:ext cx="2643160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ru-RU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Пересчитать</a:t>
            </a:r>
            <a:br>
              <a:rPr lang="ru-RU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Автосуммы 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ru-RU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Сохранить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0EA11DD1-6BB9-4D4E-90B4-229A654FD899}"/>
              </a:ext>
            </a:extLst>
          </p:cNvPr>
          <p:cNvSpPr/>
          <p:nvPr/>
        </p:nvSpPr>
        <p:spPr>
          <a:xfrm>
            <a:off x="615192" y="1644548"/>
            <a:ext cx="445836" cy="445836"/>
          </a:xfrm>
          <a:prstGeom prst="ellipse">
            <a:avLst/>
          </a:prstGeom>
          <a:noFill/>
          <a:ln w="50800">
            <a:solidFill>
              <a:srgbClr val="E54D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E54D25"/>
                </a:solidFill>
                <a:latin typeface="Century Gothic" panose="020B0502020202020204" pitchFamily="34" charset="0"/>
              </a:rPr>
              <a:t>1</a:t>
            </a:r>
            <a:endParaRPr lang="ru-RU" sz="2400" b="1" dirty="0">
              <a:solidFill>
                <a:srgbClr val="E54D25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F4B56904-7E2D-4F7A-A37D-ADF06C2D0855}"/>
              </a:ext>
            </a:extLst>
          </p:cNvPr>
          <p:cNvSpPr/>
          <p:nvPr/>
        </p:nvSpPr>
        <p:spPr>
          <a:xfrm>
            <a:off x="615192" y="2443414"/>
            <a:ext cx="445836" cy="445836"/>
          </a:xfrm>
          <a:prstGeom prst="ellipse">
            <a:avLst/>
          </a:prstGeom>
          <a:noFill/>
          <a:ln w="50800">
            <a:solidFill>
              <a:srgbClr val="E54D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E54D25"/>
                </a:solidFill>
                <a:latin typeface="Century Gothic" panose="020B0502020202020204" pitchFamily="34" charset="0"/>
              </a:rPr>
              <a:t>2</a:t>
            </a:r>
            <a:endParaRPr lang="ru-RU" sz="2400" b="1" dirty="0">
              <a:solidFill>
                <a:srgbClr val="E54D25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Скругленный прямоугольник 5">
            <a:extLst>
              <a:ext uri="{FF2B5EF4-FFF2-40B4-BE49-F238E27FC236}">
                <a16:creationId xmlns:a16="http://schemas.microsoft.com/office/drawing/2014/main" id="{9241F89D-FA4A-42CF-973F-B20A5ED2AFE7}"/>
              </a:ext>
            </a:extLst>
          </p:cNvPr>
          <p:cNvSpPr/>
          <p:nvPr/>
        </p:nvSpPr>
        <p:spPr>
          <a:xfrm>
            <a:off x="8831772" y="1497338"/>
            <a:ext cx="2064504" cy="745361"/>
          </a:xfrm>
          <a:prstGeom prst="roundRect">
            <a:avLst/>
          </a:prstGeom>
          <a:noFill/>
          <a:ln w="57150">
            <a:solidFill>
              <a:srgbClr val="E54D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5731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лубина">
  <a:themeElements>
    <a:clrScheme name="Custom 7">
      <a:dk1>
        <a:srgbClr val="000000"/>
      </a:dk1>
      <a:lt1>
        <a:srgbClr val="FFFFFF"/>
      </a:lt1>
      <a:dk2>
        <a:srgbClr val="319144"/>
      </a:dk2>
      <a:lt2>
        <a:srgbClr val="E54D24"/>
      </a:lt2>
      <a:accent1>
        <a:srgbClr val="00A9D5"/>
      </a:accent1>
      <a:accent2>
        <a:srgbClr val="A5A6A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FF7C41"/>
      </a:folHlink>
    </a:clrScheme>
    <a:fontScheme name="Глубина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убина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4109</TotalTime>
  <Words>149</Words>
  <Application>Microsoft Office PowerPoint</Application>
  <PresentationFormat>Широкоэкранный</PresentationFormat>
  <Paragraphs>99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Century Gothic</vt:lpstr>
      <vt:lpstr>Corbel</vt:lpstr>
      <vt:lpstr>Wingdings</vt:lpstr>
      <vt:lpstr>Глубина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Трушкова Алина Владимировна</dc:creator>
  <cp:lastModifiedBy>NIIOZMM</cp:lastModifiedBy>
  <cp:revision>548</cp:revision>
  <cp:lastPrinted>2019-08-22T05:43:44Z</cp:lastPrinted>
  <dcterms:created xsi:type="dcterms:W3CDTF">2019-04-03T05:43:55Z</dcterms:created>
  <dcterms:modified xsi:type="dcterms:W3CDTF">2019-10-17T12:44:54Z</dcterms:modified>
</cp:coreProperties>
</file>